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42"/>
  </p:notesMasterIdLst>
  <p:sldIdLst>
    <p:sldId id="256" r:id="rId2"/>
    <p:sldId id="316" r:id="rId3"/>
    <p:sldId id="258" r:id="rId4"/>
    <p:sldId id="322" r:id="rId5"/>
    <p:sldId id="320" r:id="rId6"/>
    <p:sldId id="261" r:id="rId7"/>
    <p:sldId id="380" r:id="rId8"/>
    <p:sldId id="323" r:id="rId9"/>
    <p:sldId id="329" r:id="rId10"/>
    <p:sldId id="328" r:id="rId11"/>
    <p:sldId id="325" r:id="rId12"/>
    <p:sldId id="324" r:id="rId13"/>
    <p:sldId id="330" r:id="rId14"/>
    <p:sldId id="331" r:id="rId15"/>
    <p:sldId id="333" r:id="rId16"/>
    <p:sldId id="338" r:id="rId17"/>
    <p:sldId id="355" r:id="rId18"/>
    <p:sldId id="356" r:id="rId19"/>
    <p:sldId id="357" r:id="rId20"/>
    <p:sldId id="358" r:id="rId21"/>
    <p:sldId id="359" r:id="rId22"/>
    <p:sldId id="361" r:id="rId23"/>
    <p:sldId id="362" r:id="rId24"/>
    <p:sldId id="363" r:id="rId25"/>
    <p:sldId id="266" r:id="rId26"/>
    <p:sldId id="364" r:id="rId27"/>
    <p:sldId id="366" r:id="rId28"/>
    <p:sldId id="367" r:id="rId29"/>
    <p:sldId id="368" r:id="rId30"/>
    <p:sldId id="369" r:id="rId31"/>
    <p:sldId id="370" r:id="rId32"/>
    <p:sldId id="371" r:id="rId33"/>
    <p:sldId id="382" r:id="rId34"/>
    <p:sldId id="374" r:id="rId35"/>
    <p:sldId id="375" r:id="rId36"/>
    <p:sldId id="276" r:id="rId37"/>
    <p:sldId id="379" r:id="rId38"/>
    <p:sldId id="292" r:id="rId39"/>
    <p:sldId id="377" r:id="rId40"/>
    <p:sldId id="378"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172241-E7E1-4FA4-86B1-80EA27913093}">
  <a:tblStyle styleId="{F3172241-E7E1-4FA4-86B1-80EA279130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4" autoAdjust="0"/>
    <p:restoredTop sz="94660"/>
  </p:normalViewPr>
  <p:slideViewPr>
    <p:cSldViewPr snapToGrid="0">
      <p:cViewPr varScale="1">
        <p:scale>
          <a:sx n="83" d="100"/>
          <a:sy n="83" d="100"/>
        </p:scale>
        <p:origin x="636" y="52"/>
      </p:cViewPr>
      <p:guideLst/>
    </p:cSldViewPr>
  </p:slideViewPr>
  <p:notesTextViewPr>
    <p:cViewPr>
      <p:scale>
        <a:sx n="1" d="1"/>
        <a:sy n="1" d="1"/>
      </p:scale>
      <p:origin x="0" y="0"/>
    </p:cViewPr>
  </p:notesTextViewPr>
  <p:sorterViewPr>
    <p:cViewPr>
      <p:scale>
        <a:sx n="101" d="100"/>
        <a:sy n="101" d="100"/>
      </p:scale>
      <p:origin x="0" y="-71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6"/>
        <p:cNvGrpSpPr/>
        <p:nvPr/>
      </p:nvGrpSpPr>
      <p:grpSpPr>
        <a:xfrm>
          <a:off x="0" y="0"/>
          <a:ext cx="0" cy="0"/>
          <a:chOff x="0" y="0"/>
          <a:chExt cx="0" cy="0"/>
        </a:xfrm>
      </p:grpSpPr>
      <p:sp>
        <p:nvSpPr>
          <p:cNvPr id="4357" name="Google Shape;4357;ga22edf407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8" name="Google Shape;4358;ga22edf407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770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1"/>
        <p:cNvGrpSpPr/>
        <p:nvPr/>
      </p:nvGrpSpPr>
      <p:grpSpPr>
        <a:xfrm>
          <a:off x="0" y="0"/>
          <a:ext cx="0" cy="0"/>
          <a:chOff x="0" y="0"/>
          <a:chExt cx="0" cy="0"/>
        </a:xfrm>
      </p:grpSpPr>
      <p:sp>
        <p:nvSpPr>
          <p:cNvPr id="4062" name="Google Shape;4062;ga22edf4071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3" name="Google Shape;4063;ga22edf4071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4527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6"/>
        <p:cNvGrpSpPr/>
        <p:nvPr/>
      </p:nvGrpSpPr>
      <p:grpSpPr>
        <a:xfrm>
          <a:off x="0" y="0"/>
          <a:ext cx="0" cy="0"/>
          <a:chOff x="0" y="0"/>
          <a:chExt cx="0" cy="0"/>
        </a:xfrm>
      </p:grpSpPr>
      <p:sp>
        <p:nvSpPr>
          <p:cNvPr id="4357" name="Google Shape;4357;ga22edf407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8" name="Google Shape;4358;ga22edf407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765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2"/>
        <p:cNvGrpSpPr/>
        <p:nvPr/>
      </p:nvGrpSpPr>
      <p:grpSpPr>
        <a:xfrm>
          <a:off x="0" y="0"/>
          <a:ext cx="0" cy="0"/>
          <a:chOff x="0" y="0"/>
          <a:chExt cx="0" cy="0"/>
        </a:xfrm>
      </p:grpSpPr>
      <p:sp>
        <p:nvSpPr>
          <p:cNvPr id="3393" name="Google Shape;3393;gac4eb220d5_0_16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4" name="Google Shape;3394;gac4eb220d5_0_16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2"/>
        <p:cNvGrpSpPr/>
        <p:nvPr/>
      </p:nvGrpSpPr>
      <p:grpSpPr>
        <a:xfrm>
          <a:off x="0" y="0"/>
          <a:ext cx="0" cy="0"/>
          <a:chOff x="0" y="0"/>
          <a:chExt cx="0" cy="0"/>
        </a:xfrm>
      </p:grpSpPr>
      <p:sp>
        <p:nvSpPr>
          <p:cNvPr id="4373" name="Google Shape;4373;gac4eb220d5_0_3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4" name="Google Shape;4374;gac4eb220d5_0_3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5406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3"/>
        <p:cNvGrpSpPr/>
        <p:nvPr/>
      </p:nvGrpSpPr>
      <p:grpSpPr>
        <a:xfrm>
          <a:off x="0" y="0"/>
          <a:ext cx="0" cy="0"/>
          <a:chOff x="0" y="0"/>
          <a:chExt cx="0" cy="0"/>
        </a:xfrm>
      </p:grpSpPr>
      <p:sp>
        <p:nvSpPr>
          <p:cNvPr id="4274" name="Google Shape;4274;ga22edf4071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5" name="Google Shape;4275;ga22edf4071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9093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5"/>
        <p:cNvGrpSpPr/>
        <p:nvPr/>
      </p:nvGrpSpPr>
      <p:grpSpPr>
        <a:xfrm>
          <a:off x="0" y="0"/>
          <a:ext cx="0" cy="0"/>
          <a:chOff x="0" y="0"/>
          <a:chExt cx="0" cy="0"/>
        </a:xfrm>
      </p:grpSpPr>
      <p:sp>
        <p:nvSpPr>
          <p:cNvPr id="4076" name="Google Shape;4076;gac4eb220d5_0_15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7" name="Google Shape;4077;gac4eb220d5_0_15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2453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1"/>
        <p:cNvGrpSpPr/>
        <p:nvPr/>
      </p:nvGrpSpPr>
      <p:grpSpPr>
        <a:xfrm>
          <a:off x="0" y="0"/>
          <a:ext cx="0" cy="0"/>
          <a:chOff x="0" y="0"/>
          <a:chExt cx="0" cy="0"/>
        </a:xfrm>
      </p:grpSpPr>
      <p:sp>
        <p:nvSpPr>
          <p:cNvPr id="3292" name="Google Shape;3292;ga22edf4071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3" name="Google Shape;3293;ga22edf4071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920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2"/>
        <p:cNvGrpSpPr/>
        <p:nvPr/>
      </p:nvGrpSpPr>
      <p:grpSpPr>
        <a:xfrm>
          <a:off x="0" y="0"/>
          <a:ext cx="0" cy="0"/>
          <a:chOff x="0" y="0"/>
          <a:chExt cx="0" cy="0"/>
        </a:xfrm>
      </p:grpSpPr>
      <p:sp>
        <p:nvSpPr>
          <p:cNvPr id="3623" name="Google Shape;3623;ga271d38a3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4" name="Google Shape;3624;ga271d38a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220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8"/>
        <p:cNvGrpSpPr/>
        <p:nvPr/>
      </p:nvGrpSpPr>
      <p:grpSpPr>
        <a:xfrm>
          <a:off x="0" y="0"/>
          <a:ext cx="0" cy="0"/>
          <a:chOff x="0" y="0"/>
          <a:chExt cx="0" cy="0"/>
        </a:xfrm>
      </p:grpSpPr>
      <p:sp>
        <p:nvSpPr>
          <p:cNvPr id="3839" name="Google Shape;3839;ga22edf4071_0_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0" name="Google Shape;3840;ga22edf4071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148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4"/>
        <p:cNvGrpSpPr/>
        <p:nvPr/>
      </p:nvGrpSpPr>
      <p:grpSpPr>
        <a:xfrm>
          <a:off x="0" y="0"/>
          <a:ext cx="0" cy="0"/>
          <a:chOff x="0" y="0"/>
          <a:chExt cx="0" cy="0"/>
        </a:xfrm>
      </p:grpSpPr>
      <p:sp>
        <p:nvSpPr>
          <p:cNvPr id="3125" name="Google Shape;3125;g71bc10851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6" name="Google Shape;3126;g71bc10851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1"/>
        <p:cNvGrpSpPr/>
        <p:nvPr/>
      </p:nvGrpSpPr>
      <p:grpSpPr>
        <a:xfrm>
          <a:off x="0" y="0"/>
          <a:ext cx="0" cy="0"/>
          <a:chOff x="0" y="0"/>
          <a:chExt cx="0" cy="0"/>
        </a:xfrm>
      </p:grpSpPr>
      <p:sp>
        <p:nvSpPr>
          <p:cNvPr id="4032" name="Google Shape;4032;ga22edf4071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3" name="Google Shape;4033;ga22edf4071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9"/>
        <p:cNvGrpSpPr/>
        <p:nvPr/>
      </p:nvGrpSpPr>
      <p:grpSpPr>
        <a:xfrm>
          <a:off x="0" y="0"/>
          <a:ext cx="0" cy="0"/>
          <a:chOff x="0" y="0"/>
          <a:chExt cx="0" cy="0"/>
        </a:xfrm>
      </p:grpSpPr>
      <p:sp>
        <p:nvSpPr>
          <p:cNvPr id="4380" name="Google Shape;4380;ga1493bc8dc_0_4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1" name="Google Shape;4381;ga1493bc8dc_0_4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2"/>
        <p:cNvGrpSpPr/>
        <p:nvPr/>
      </p:nvGrpSpPr>
      <p:grpSpPr>
        <a:xfrm>
          <a:off x="0" y="0"/>
          <a:ext cx="0" cy="0"/>
          <a:chOff x="0" y="0"/>
          <a:chExt cx="0" cy="0"/>
        </a:xfrm>
      </p:grpSpPr>
      <p:sp>
        <p:nvSpPr>
          <p:cNvPr id="4363" name="Google Shape;4363;gac4eb220d5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4" name="Google Shape;4364;gac4eb220d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2342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3"/>
        <p:cNvGrpSpPr/>
        <p:nvPr/>
      </p:nvGrpSpPr>
      <p:grpSpPr>
        <a:xfrm>
          <a:off x="0" y="0"/>
          <a:ext cx="0" cy="0"/>
          <a:chOff x="0" y="0"/>
          <a:chExt cx="0" cy="0"/>
        </a:xfrm>
      </p:grpSpPr>
      <p:sp>
        <p:nvSpPr>
          <p:cNvPr id="3284" name="Google Shape;3284;g750efe238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5" name="Google Shape;3285;g750efe238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3"/>
        <p:cNvGrpSpPr/>
        <p:nvPr/>
      </p:nvGrpSpPr>
      <p:grpSpPr>
        <a:xfrm>
          <a:off x="0" y="0"/>
          <a:ext cx="0" cy="0"/>
          <a:chOff x="0" y="0"/>
          <a:chExt cx="0" cy="0"/>
        </a:xfrm>
      </p:grpSpPr>
      <p:sp>
        <p:nvSpPr>
          <p:cNvPr id="3154" name="Google Shape;3154;g7396d819a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5" name="Google Shape;3155;g7396d819a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3"/>
        <p:cNvGrpSpPr/>
        <p:nvPr/>
      </p:nvGrpSpPr>
      <p:grpSpPr>
        <a:xfrm>
          <a:off x="0" y="0"/>
          <a:ext cx="0" cy="0"/>
          <a:chOff x="0" y="0"/>
          <a:chExt cx="0" cy="0"/>
        </a:xfrm>
      </p:grpSpPr>
      <p:sp>
        <p:nvSpPr>
          <p:cNvPr id="3284" name="Google Shape;3284;g750efe238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5" name="Google Shape;3285;g750efe238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0925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3"/>
        <p:cNvGrpSpPr/>
        <p:nvPr/>
      </p:nvGrpSpPr>
      <p:grpSpPr>
        <a:xfrm>
          <a:off x="0" y="0"/>
          <a:ext cx="0" cy="0"/>
          <a:chOff x="0" y="0"/>
          <a:chExt cx="0" cy="0"/>
        </a:xfrm>
      </p:grpSpPr>
      <p:sp>
        <p:nvSpPr>
          <p:cNvPr id="3284" name="Google Shape;3284;g750efe238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5" name="Google Shape;3285;g750efe238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018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3"/>
        <p:cNvGrpSpPr/>
        <p:nvPr/>
      </p:nvGrpSpPr>
      <p:grpSpPr>
        <a:xfrm>
          <a:off x="0" y="0"/>
          <a:ext cx="0" cy="0"/>
          <a:chOff x="0" y="0"/>
          <a:chExt cx="0" cy="0"/>
        </a:xfrm>
      </p:grpSpPr>
      <p:sp>
        <p:nvSpPr>
          <p:cNvPr id="3154" name="Google Shape;3154;g7396d819a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5" name="Google Shape;3155;g7396d819a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854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3"/>
        <p:cNvGrpSpPr/>
        <p:nvPr/>
      </p:nvGrpSpPr>
      <p:grpSpPr>
        <a:xfrm>
          <a:off x="0" y="0"/>
          <a:ext cx="0" cy="0"/>
          <a:chOff x="0" y="0"/>
          <a:chExt cx="0" cy="0"/>
        </a:xfrm>
      </p:grpSpPr>
      <p:sp>
        <p:nvSpPr>
          <p:cNvPr id="4274" name="Google Shape;4274;ga22edf4071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5" name="Google Shape;4275;ga22edf4071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6018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5024525" y="-25"/>
            <a:ext cx="4120905" cy="5143551"/>
          </a:xfrm>
          <a:custGeom>
            <a:avLst/>
            <a:gdLst/>
            <a:ahLst/>
            <a:cxnLst/>
            <a:rect l="l" t="t" r="r" b="b"/>
            <a:pathLst>
              <a:path w="39606" h="43072" extrusionOk="0">
                <a:moveTo>
                  <a:pt x="0" y="1"/>
                </a:moveTo>
                <a:lnTo>
                  <a:pt x="0" y="43071"/>
                </a:lnTo>
                <a:lnTo>
                  <a:pt x="39606" y="43071"/>
                </a:lnTo>
                <a:lnTo>
                  <a:pt x="3960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4419686" y="653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419686" y="3002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419686"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419686"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408114"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408114" y="1236263"/>
            <a:ext cx="74074" cy="62465"/>
          </a:xfrm>
          <a:custGeom>
            <a:avLst/>
            <a:gdLst/>
            <a:ahLst/>
            <a:cxnLst/>
            <a:rect l="l" t="t" r="r" b="b"/>
            <a:pathLst>
              <a:path w="1946" h="1641" extrusionOk="0">
                <a:moveTo>
                  <a:pt x="1099" y="1"/>
                </a:moveTo>
                <a:cubicBezTo>
                  <a:pt x="893" y="1"/>
                  <a:pt x="685" y="75"/>
                  <a:pt x="517" y="243"/>
                </a:cubicBezTo>
                <a:cubicBezTo>
                  <a:pt x="0"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166294" y="65451"/>
            <a:ext cx="72933" cy="63607"/>
          </a:xfrm>
          <a:custGeom>
            <a:avLst/>
            <a:gdLst/>
            <a:ahLst/>
            <a:cxnLst/>
            <a:rect l="l" t="t" r="r" b="b"/>
            <a:pathLst>
              <a:path w="1916" h="1671" extrusionOk="0">
                <a:moveTo>
                  <a:pt x="1088" y="0"/>
                </a:moveTo>
                <a:cubicBezTo>
                  <a:pt x="888" y="0"/>
                  <a:pt x="684" y="75"/>
                  <a:pt x="517" y="241"/>
                </a:cubicBezTo>
                <a:cubicBezTo>
                  <a:pt x="1" y="758"/>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166294" y="300002"/>
            <a:ext cx="72933" cy="62731"/>
          </a:xfrm>
          <a:custGeom>
            <a:avLst/>
            <a:gdLst/>
            <a:ahLst/>
            <a:cxnLst/>
            <a:rect l="l" t="t" r="r" b="b"/>
            <a:pathLst>
              <a:path w="1916" h="1648" extrusionOk="0">
                <a:moveTo>
                  <a:pt x="1083" y="1"/>
                </a:moveTo>
                <a:cubicBezTo>
                  <a:pt x="872" y="1"/>
                  <a:pt x="658" y="79"/>
                  <a:pt x="487" y="250"/>
                </a:cubicBezTo>
                <a:cubicBezTo>
                  <a:pt x="1" y="766"/>
                  <a:pt x="365" y="1648"/>
                  <a:pt x="1095" y="1648"/>
                </a:cubicBezTo>
                <a:cubicBezTo>
                  <a:pt x="1551" y="1648"/>
                  <a:pt x="1916" y="1283"/>
                  <a:pt x="1916" y="827"/>
                </a:cubicBezTo>
                <a:cubicBezTo>
                  <a:pt x="1916" y="319"/>
                  <a:pt x="1507" y="1"/>
                  <a:pt x="10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166294" y="5339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166294" y="7677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6294" y="10020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66294" y="12362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933760" y="65375"/>
            <a:ext cx="63645" cy="63683"/>
          </a:xfrm>
          <a:custGeom>
            <a:avLst/>
            <a:gdLst/>
            <a:ahLst/>
            <a:cxnLst/>
            <a:rect l="l" t="t" r="r" b="b"/>
            <a:pathLst>
              <a:path w="1672" h="1673" extrusionOk="0">
                <a:moveTo>
                  <a:pt x="821" y="0"/>
                </a:moveTo>
                <a:cubicBezTo>
                  <a:pt x="365" y="0"/>
                  <a:pt x="0" y="395"/>
                  <a:pt x="0" y="851"/>
                </a:cubicBezTo>
                <a:cubicBezTo>
                  <a:pt x="0"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933760" y="300230"/>
            <a:ext cx="63645" cy="62503"/>
          </a:xfrm>
          <a:custGeom>
            <a:avLst/>
            <a:gdLst/>
            <a:ahLst/>
            <a:cxnLst/>
            <a:rect l="l" t="t" r="r" b="b"/>
            <a:pathLst>
              <a:path w="1672" h="1642" extrusionOk="0">
                <a:moveTo>
                  <a:pt x="821" y="1"/>
                </a:moveTo>
                <a:cubicBezTo>
                  <a:pt x="365" y="1"/>
                  <a:pt x="0" y="365"/>
                  <a:pt x="0" y="821"/>
                </a:cubicBezTo>
                <a:cubicBezTo>
                  <a:pt x="0"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933760" y="5339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933760" y="7676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23331"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923331" y="1236263"/>
            <a:ext cx="74074" cy="62465"/>
          </a:xfrm>
          <a:custGeom>
            <a:avLst/>
            <a:gdLst/>
            <a:ahLst/>
            <a:cxnLst/>
            <a:rect l="l" t="t" r="r" b="b"/>
            <a:pathLst>
              <a:path w="1946" h="1641" extrusionOk="0">
                <a:moveTo>
                  <a:pt x="1093" y="1"/>
                </a:moveTo>
                <a:cubicBezTo>
                  <a:pt x="890" y="1"/>
                  <a:pt x="685" y="75"/>
                  <a:pt x="517" y="243"/>
                </a:cubicBezTo>
                <a:cubicBezTo>
                  <a:pt x="1" y="759"/>
                  <a:pt x="365" y="1641"/>
                  <a:pt x="1095" y="1641"/>
                </a:cubicBezTo>
                <a:cubicBezTo>
                  <a:pt x="1551" y="1641"/>
                  <a:pt x="1946" y="1276"/>
                  <a:pt x="1946" y="820"/>
                </a:cubicBezTo>
                <a:cubicBezTo>
                  <a:pt x="1925" y="327"/>
                  <a:pt x="1516" y="1"/>
                  <a:pt x="10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680368" y="65413"/>
            <a:ext cx="74074" cy="63645"/>
          </a:xfrm>
          <a:custGeom>
            <a:avLst/>
            <a:gdLst/>
            <a:ahLst/>
            <a:cxnLst/>
            <a:rect l="l" t="t" r="r" b="b"/>
            <a:pathLst>
              <a:path w="1946" h="1672" extrusionOk="0">
                <a:moveTo>
                  <a:pt x="1099" y="0"/>
                </a:moveTo>
                <a:cubicBezTo>
                  <a:pt x="893"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680368" y="300002"/>
            <a:ext cx="74074" cy="62731"/>
          </a:xfrm>
          <a:custGeom>
            <a:avLst/>
            <a:gdLst/>
            <a:ahLst/>
            <a:cxnLst/>
            <a:rect l="l" t="t" r="r" b="b"/>
            <a:pathLst>
              <a:path w="1946"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680368" y="5339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680368" y="7676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680368" y="10020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80368" y="1236263"/>
            <a:ext cx="74074" cy="62465"/>
          </a:xfrm>
          <a:custGeom>
            <a:avLst/>
            <a:gdLst/>
            <a:ahLst/>
            <a:cxnLst/>
            <a:rect l="l" t="t" r="r" b="b"/>
            <a:pathLst>
              <a:path w="1946" h="1641" extrusionOk="0">
                <a:moveTo>
                  <a:pt x="1099" y="1"/>
                </a:moveTo>
                <a:cubicBezTo>
                  <a:pt x="893"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448977" y="653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448977" y="3002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448977"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448977"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438547"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438547" y="1236263"/>
            <a:ext cx="72933" cy="62465"/>
          </a:xfrm>
          <a:custGeom>
            <a:avLst/>
            <a:gdLst/>
            <a:ahLst/>
            <a:cxnLst/>
            <a:rect l="l" t="t" r="r" b="b"/>
            <a:pathLst>
              <a:path w="1916" h="1641" extrusionOk="0">
                <a:moveTo>
                  <a:pt x="1092" y="1"/>
                </a:moveTo>
                <a:cubicBezTo>
                  <a:pt x="890"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195585" y="65413"/>
            <a:ext cx="74113" cy="63645"/>
          </a:xfrm>
          <a:custGeom>
            <a:avLst/>
            <a:gdLst/>
            <a:ahLst/>
            <a:cxnLst/>
            <a:rect l="l" t="t" r="r" b="b"/>
            <a:pathLst>
              <a:path w="1947" h="1672" extrusionOk="0">
                <a:moveTo>
                  <a:pt x="1099" y="0"/>
                </a:moveTo>
                <a:cubicBezTo>
                  <a:pt x="894" y="0"/>
                  <a:pt x="685" y="75"/>
                  <a:pt x="517" y="242"/>
                </a:cubicBezTo>
                <a:cubicBezTo>
                  <a:pt x="1" y="759"/>
                  <a:pt x="365" y="164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195585" y="300002"/>
            <a:ext cx="74113" cy="62731"/>
          </a:xfrm>
          <a:custGeom>
            <a:avLst/>
            <a:gdLst/>
            <a:ahLst/>
            <a:cxnLst/>
            <a:rect l="l" t="t" r="r" b="b"/>
            <a:pathLst>
              <a:path w="1947" h="1648" extrusionOk="0">
                <a:moveTo>
                  <a:pt x="1106" y="1"/>
                </a:moveTo>
                <a:cubicBezTo>
                  <a:pt x="899" y="1"/>
                  <a:pt x="688" y="79"/>
                  <a:pt x="517" y="250"/>
                </a:cubicBezTo>
                <a:cubicBezTo>
                  <a:pt x="1" y="766"/>
                  <a:pt x="365" y="1648"/>
                  <a:pt x="109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195585" y="5339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195585" y="7676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195585" y="10020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195585" y="1236263"/>
            <a:ext cx="74113" cy="62465"/>
          </a:xfrm>
          <a:custGeom>
            <a:avLst/>
            <a:gdLst/>
            <a:ahLst/>
            <a:cxnLst/>
            <a:rect l="l" t="t" r="r" b="b"/>
            <a:pathLst>
              <a:path w="1947" h="1641" extrusionOk="0">
                <a:moveTo>
                  <a:pt x="1099" y="1"/>
                </a:moveTo>
                <a:cubicBezTo>
                  <a:pt x="894"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964193" y="65375"/>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964193" y="3002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964193"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64193"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953802"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953802" y="12362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710801" y="65413"/>
            <a:ext cx="72933" cy="63645"/>
          </a:xfrm>
          <a:custGeom>
            <a:avLst/>
            <a:gdLst/>
            <a:ahLst/>
            <a:cxnLst/>
            <a:rect l="l" t="t" r="r" b="b"/>
            <a:pathLst>
              <a:path w="1916" h="1672" extrusionOk="0">
                <a:moveTo>
                  <a:pt x="1092" y="0"/>
                </a:moveTo>
                <a:cubicBezTo>
                  <a:pt x="891" y="0"/>
                  <a:pt x="685" y="75"/>
                  <a:pt x="518" y="242"/>
                </a:cubicBezTo>
                <a:cubicBezTo>
                  <a:pt x="1" y="759"/>
                  <a:pt x="366" y="1671"/>
                  <a:pt x="1095" y="167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710801" y="300002"/>
            <a:ext cx="72933" cy="62731"/>
          </a:xfrm>
          <a:custGeom>
            <a:avLst/>
            <a:gdLst/>
            <a:ahLst/>
            <a:cxnLst/>
            <a:rect l="l" t="t" r="r" b="b"/>
            <a:pathLst>
              <a:path w="1916" h="1648" extrusionOk="0">
                <a:moveTo>
                  <a:pt x="1105" y="1"/>
                </a:moveTo>
                <a:cubicBezTo>
                  <a:pt x="900" y="1"/>
                  <a:pt x="689" y="79"/>
                  <a:pt x="518" y="250"/>
                </a:cubicBezTo>
                <a:cubicBezTo>
                  <a:pt x="1" y="766"/>
                  <a:pt x="366" y="1648"/>
                  <a:pt x="1095" y="1648"/>
                </a:cubicBezTo>
                <a:cubicBezTo>
                  <a:pt x="1551" y="1648"/>
                  <a:pt x="1916" y="1283"/>
                  <a:pt x="1916" y="827"/>
                </a:cubicBezTo>
                <a:cubicBezTo>
                  <a:pt x="1916"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710801" y="5339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710801" y="7676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710801"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710801" y="1236263"/>
            <a:ext cx="72933" cy="62465"/>
          </a:xfrm>
          <a:custGeom>
            <a:avLst/>
            <a:gdLst/>
            <a:ahLst/>
            <a:cxnLst/>
            <a:rect l="l" t="t" r="r" b="b"/>
            <a:pathLst>
              <a:path w="1916" h="1641" extrusionOk="0">
                <a:moveTo>
                  <a:pt x="1092" y="1"/>
                </a:moveTo>
                <a:cubicBezTo>
                  <a:pt x="891"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478268" y="653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478268" y="3002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478268"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478268"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467838"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467838" y="12362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224876" y="65413"/>
            <a:ext cx="74113" cy="63645"/>
          </a:xfrm>
          <a:custGeom>
            <a:avLst/>
            <a:gdLst/>
            <a:ahLst/>
            <a:cxnLst/>
            <a:rect l="l" t="t" r="r" b="b"/>
            <a:pathLst>
              <a:path w="1947" h="1672" extrusionOk="0">
                <a:moveTo>
                  <a:pt x="1099" y="0"/>
                </a:moveTo>
                <a:cubicBezTo>
                  <a:pt x="894"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224876" y="300002"/>
            <a:ext cx="74113" cy="62731"/>
          </a:xfrm>
          <a:custGeom>
            <a:avLst/>
            <a:gdLst/>
            <a:ahLst/>
            <a:cxnLst/>
            <a:rect l="l" t="t" r="r" b="b"/>
            <a:pathLst>
              <a:path w="1947"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224876" y="5339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224876" y="7676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224876" y="10020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224876" y="1236263"/>
            <a:ext cx="74113" cy="62465"/>
          </a:xfrm>
          <a:custGeom>
            <a:avLst/>
            <a:gdLst/>
            <a:ahLst/>
            <a:cxnLst/>
            <a:rect l="l" t="t" r="r" b="b"/>
            <a:pathLst>
              <a:path w="1947" h="1641" extrusionOk="0">
                <a:moveTo>
                  <a:pt x="1099" y="1"/>
                </a:moveTo>
                <a:cubicBezTo>
                  <a:pt x="894"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993484" y="65375"/>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993484" y="3002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993484"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993484"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983093"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983093" y="12362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740092" y="65413"/>
            <a:ext cx="74113" cy="63645"/>
          </a:xfrm>
          <a:custGeom>
            <a:avLst/>
            <a:gdLst/>
            <a:ahLst/>
            <a:cxnLst/>
            <a:rect l="l" t="t" r="r" b="b"/>
            <a:pathLst>
              <a:path w="1947" h="1672" extrusionOk="0">
                <a:moveTo>
                  <a:pt x="1100" y="0"/>
                </a:moveTo>
                <a:cubicBezTo>
                  <a:pt x="894" y="0"/>
                  <a:pt x="685" y="75"/>
                  <a:pt x="518" y="242"/>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740092" y="300002"/>
            <a:ext cx="74113" cy="62731"/>
          </a:xfrm>
          <a:custGeom>
            <a:avLst/>
            <a:gdLst/>
            <a:ahLst/>
            <a:cxnLst/>
            <a:rect l="l" t="t" r="r" b="b"/>
            <a:pathLst>
              <a:path w="1947" h="1648" extrusionOk="0">
                <a:moveTo>
                  <a:pt x="1106" y="1"/>
                </a:moveTo>
                <a:cubicBezTo>
                  <a:pt x="900" y="1"/>
                  <a:pt x="689" y="79"/>
                  <a:pt x="518" y="250"/>
                </a:cubicBezTo>
                <a:cubicBezTo>
                  <a:pt x="1" y="766"/>
                  <a:pt x="366" y="1648"/>
                  <a:pt x="1095" y="1648"/>
                </a:cubicBezTo>
                <a:cubicBezTo>
                  <a:pt x="1582" y="1648"/>
                  <a:pt x="1946" y="1283"/>
                  <a:pt x="1946" y="827"/>
                </a:cubicBezTo>
                <a:cubicBezTo>
                  <a:pt x="1926" y="319"/>
                  <a:pt x="1525"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740092" y="5339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740092" y="7676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740092"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740092" y="12362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497129" y="65413"/>
            <a:ext cx="74113" cy="63645"/>
          </a:xfrm>
          <a:custGeom>
            <a:avLst/>
            <a:gdLst/>
            <a:ahLst/>
            <a:cxnLst/>
            <a:rect l="l" t="t" r="r" b="b"/>
            <a:pathLst>
              <a:path w="1947" h="1672" extrusionOk="0">
                <a:moveTo>
                  <a:pt x="1122" y="0"/>
                </a:moveTo>
                <a:cubicBezTo>
                  <a:pt x="921" y="0"/>
                  <a:pt x="715" y="75"/>
                  <a:pt x="548" y="242"/>
                </a:cubicBezTo>
                <a:cubicBezTo>
                  <a:pt x="1" y="759"/>
                  <a:pt x="396" y="164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498309" y="300002"/>
            <a:ext cx="72933" cy="62731"/>
          </a:xfrm>
          <a:custGeom>
            <a:avLst/>
            <a:gdLst/>
            <a:ahLst/>
            <a:cxnLst/>
            <a:rect l="l" t="t" r="r" b="b"/>
            <a:pathLst>
              <a:path w="1916" h="1648" extrusionOk="0">
                <a:moveTo>
                  <a:pt x="1082" y="1"/>
                </a:moveTo>
                <a:cubicBezTo>
                  <a:pt x="872" y="1"/>
                  <a:pt x="658" y="79"/>
                  <a:pt x="487" y="250"/>
                </a:cubicBezTo>
                <a:cubicBezTo>
                  <a:pt x="0" y="766"/>
                  <a:pt x="365" y="1648"/>
                  <a:pt x="1094" y="1648"/>
                </a:cubicBezTo>
                <a:cubicBezTo>
                  <a:pt x="1550" y="1648"/>
                  <a:pt x="1915" y="1283"/>
                  <a:pt x="1915" y="827"/>
                </a:cubicBezTo>
                <a:cubicBezTo>
                  <a:pt x="1915" y="319"/>
                  <a:pt x="1507" y="1"/>
                  <a:pt x="10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97129" y="5339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497129" y="7676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497129" y="10020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497129" y="1236263"/>
            <a:ext cx="74113" cy="62465"/>
          </a:xfrm>
          <a:custGeom>
            <a:avLst/>
            <a:gdLst/>
            <a:ahLst/>
            <a:cxnLst/>
            <a:rect l="l" t="t" r="r" b="b"/>
            <a:pathLst>
              <a:path w="1947" h="1641" extrusionOk="0">
                <a:moveTo>
                  <a:pt x="1122" y="1"/>
                </a:moveTo>
                <a:cubicBezTo>
                  <a:pt x="921" y="1"/>
                  <a:pt x="715" y="75"/>
                  <a:pt x="548" y="243"/>
                </a:cubicBezTo>
                <a:cubicBezTo>
                  <a:pt x="1" y="759"/>
                  <a:pt x="396" y="1641"/>
                  <a:pt x="1125" y="1641"/>
                </a:cubicBezTo>
                <a:cubicBezTo>
                  <a:pt x="1581" y="1641"/>
                  <a:pt x="1946" y="1276"/>
                  <a:pt x="1946" y="820"/>
                </a:cubicBezTo>
                <a:cubicBezTo>
                  <a:pt x="1946" y="327"/>
                  <a:pt x="1543"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255347" y="65413"/>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255347" y="3000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255347"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255347"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255347" y="10020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255347" y="12362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013526" y="65451"/>
            <a:ext cx="72933" cy="63607"/>
          </a:xfrm>
          <a:custGeom>
            <a:avLst/>
            <a:gdLst/>
            <a:ahLst/>
            <a:cxnLst/>
            <a:rect l="l" t="t" r="r" b="b"/>
            <a:pathLst>
              <a:path w="1916" h="1671" extrusionOk="0">
                <a:moveTo>
                  <a:pt x="1088" y="0"/>
                </a:moveTo>
                <a:cubicBezTo>
                  <a:pt x="887" y="0"/>
                  <a:pt x="683" y="75"/>
                  <a:pt x="517" y="241"/>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013526" y="300268"/>
            <a:ext cx="72933" cy="62465"/>
          </a:xfrm>
          <a:custGeom>
            <a:avLst/>
            <a:gdLst/>
            <a:ahLst/>
            <a:cxnLst/>
            <a:rect l="l" t="t" r="r" b="b"/>
            <a:pathLst>
              <a:path w="1916" h="1641" extrusionOk="0">
                <a:moveTo>
                  <a:pt x="1092" y="1"/>
                </a:moveTo>
                <a:cubicBezTo>
                  <a:pt x="890" y="1"/>
                  <a:pt x="685" y="75"/>
                  <a:pt x="517" y="243"/>
                </a:cubicBezTo>
                <a:cubicBezTo>
                  <a:pt x="0" y="759"/>
                  <a:pt x="335" y="1641"/>
                  <a:pt x="1064" y="1641"/>
                </a:cubicBezTo>
                <a:cubicBezTo>
                  <a:pt x="1551" y="1641"/>
                  <a:pt x="1915" y="1276"/>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013526" y="5339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013526" y="7677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013526" y="10022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013526" y="1236263"/>
            <a:ext cx="72933" cy="62541"/>
          </a:xfrm>
          <a:custGeom>
            <a:avLst/>
            <a:gdLst/>
            <a:ahLst/>
            <a:cxnLst/>
            <a:rect l="l" t="t" r="r" b="b"/>
            <a:pathLst>
              <a:path w="1916" h="1643" extrusionOk="0">
                <a:moveTo>
                  <a:pt x="1092" y="1"/>
                </a:moveTo>
                <a:cubicBezTo>
                  <a:pt x="890" y="1"/>
                  <a:pt x="685" y="75"/>
                  <a:pt x="517" y="243"/>
                </a:cubicBezTo>
                <a:cubicBezTo>
                  <a:pt x="0" y="759"/>
                  <a:pt x="335" y="1641"/>
                  <a:pt x="1064" y="1641"/>
                </a:cubicBezTo>
                <a:cubicBezTo>
                  <a:pt x="1082" y="1642"/>
                  <a:pt x="1099" y="1643"/>
                  <a:pt x="1117" y="1643"/>
                </a:cubicBezTo>
                <a:cubicBezTo>
                  <a:pt x="1577" y="1643"/>
                  <a:pt x="1915" y="1260"/>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80955" y="65375"/>
            <a:ext cx="62541" cy="63683"/>
          </a:xfrm>
          <a:custGeom>
            <a:avLst/>
            <a:gdLst/>
            <a:ahLst/>
            <a:cxnLst/>
            <a:rect l="l" t="t" r="r" b="b"/>
            <a:pathLst>
              <a:path w="1643" h="1673" extrusionOk="0">
                <a:moveTo>
                  <a:pt x="822" y="0"/>
                </a:moveTo>
                <a:cubicBezTo>
                  <a:pt x="366" y="0"/>
                  <a:pt x="1" y="395"/>
                  <a:pt x="1" y="851"/>
                </a:cubicBezTo>
                <a:cubicBezTo>
                  <a:pt x="1" y="1277"/>
                  <a:pt x="366" y="1672"/>
                  <a:pt x="822" y="1672"/>
                </a:cubicBezTo>
                <a:cubicBezTo>
                  <a:pt x="1278" y="1672"/>
                  <a:pt x="1642" y="1277"/>
                  <a:pt x="1642" y="851"/>
                </a:cubicBezTo>
                <a:cubicBezTo>
                  <a:pt x="1642" y="39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780955" y="300230"/>
            <a:ext cx="62541" cy="62503"/>
          </a:xfrm>
          <a:custGeom>
            <a:avLst/>
            <a:gdLst/>
            <a:ahLst/>
            <a:cxnLst/>
            <a:rect l="l" t="t" r="r" b="b"/>
            <a:pathLst>
              <a:path w="1643" h="1642" extrusionOk="0">
                <a:moveTo>
                  <a:pt x="822" y="1"/>
                </a:moveTo>
                <a:cubicBezTo>
                  <a:pt x="366" y="1"/>
                  <a:pt x="1" y="365"/>
                  <a:pt x="1" y="821"/>
                </a:cubicBezTo>
                <a:cubicBezTo>
                  <a:pt x="1" y="1277"/>
                  <a:pt x="366" y="1642"/>
                  <a:pt x="822" y="1642"/>
                </a:cubicBezTo>
                <a:cubicBezTo>
                  <a:pt x="1278" y="1642"/>
                  <a:pt x="1642" y="1277"/>
                  <a:pt x="1642" y="821"/>
                </a:cubicBezTo>
                <a:cubicBezTo>
                  <a:pt x="1642" y="365"/>
                  <a:pt x="1278"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780955" y="5339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780955" y="7676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769383" y="10020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769383" y="1236263"/>
            <a:ext cx="74113" cy="62465"/>
          </a:xfrm>
          <a:custGeom>
            <a:avLst/>
            <a:gdLst/>
            <a:ahLst/>
            <a:cxnLst/>
            <a:rect l="l" t="t" r="r" b="b"/>
            <a:pathLst>
              <a:path w="1947" h="1641" extrusionOk="0">
                <a:moveTo>
                  <a:pt x="1100" y="1"/>
                </a:moveTo>
                <a:cubicBezTo>
                  <a:pt x="894" y="1"/>
                  <a:pt x="685" y="75"/>
                  <a:pt x="518" y="243"/>
                </a:cubicBezTo>
                <a:cubicBezTo>
                  <a:pt x="1" y="759"/>
                  <a:pt x="366" y="1641"/>
                  <a:pt x="1126"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527600" y="65413"/>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27600" y="3000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527600"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527600"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527600" y="10020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527600" y="12362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95029" y="65375"/>
            <a:ext cx="63683" cy="63683"/>
          </a:xfrm>
          <a:custGeom>
            <a:avLst/>
            <a:gdLst/>
            <a:ahLst/>
            <a:cxnLst/>
            <a:rect l="l" t="t" r="r" b="b"/>
            <a:pathLst>
              <a:path w="1673" h="1673" extrusionOk="0">
                <a:moveTo>
                  <a:pt x="821" y="0"/>
                </a:moveTo>
                <a:cubicBezTo>
                  <a:pt x="365" y="0"/>
                  <a:pt x="1" y="395"/>
                  <a:pt x="1" y="851"/>
                </a:cubicBezTo>
                <a:cubicBezTo>
                  <a:pt x="1"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95029" y="300230"/>
            <a:ext cx="63683" cy="62503"/>
          </a:xfrm>
          <a:custGeom>
            <a:avLst/>
            <a:gdLst/>
            <a:ahLst/>
            <a:cxnLst/>
            <a:rect l="l" t="t" r="r" b="b"/>
            <a:pathLst>
              <a:path w="1673" h="1642"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295029" y="5339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295029" y="7676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84638" y="10020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84638" y="1236263"/>
            <a:ext cx="74074" cy="62465"/>
          </a:xfrm>
          <a:custGeom>
            <a:avLst/>
            <a:gdLst/>
            <a:ahLst/>
            <a:cxnLst/>
            <a:rect l="l" t="t" r="r" b="b"/>
            <a:pathLst>
              <a:path w="1946" h="1641" extrusionOk="0">
                <a:moveTo>
                  <a:pt x="1099" y="1"/>
                </a:moveTo>
                <a:cubicBezTo>
                  <a:pt x="893" y="1"/>
                  <a:pt x="684" y="75"/>
                  <a:pt x="517" y="243"/>
                </a:cubicBezTo>
                <a:cubicBezTo>
                  <a:pt x="0" y="759"/>
                  <a:pt x="365" y="1641"/>
                  <a:pt x="1094" y="1641"/>
                </a:cubicBezTo>
                <a:cubicBezTo>
                  <a:pt x="1550" y="1641"/>
                  <a:pt x="1915" y="1276"/>
                  <a:pt x="1945" y="820"/>
                </a:cubicBezTo>
                <a:cubicBezTo>
                  <a:pt x="1945"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41675" y="65413"/>
            <a:ext cx="74074" cy="63645"/>
          </a:xfrm>
          <a:custGeom>
            <a:avLst/>
            <a:gdLst/>
            <a:ahLst/>
            <a:cxnLst/>
            <a:rect l="l" t="t" r="r" b="b"/>
            <a:pathLst>
              <a:path w="1946" h="1672" extrusionOk="0">
                <a:moveTo>
                  <a:pt x="1122" y="0"/>
                </a:moveTo>
                <a:cubicBezTo>
                  <a:pt x="920" y="0"/>
                  <a:pt x="715" y="75"/>
                  <a:pt x="547" y="242"/>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2817" y="300002"/>
            <a:ext cx="72933" cy="62731"/>
          </a:xfrm>
          <a:custGeom>
            <a:avLst/>
            <a:gdLst/>
            <a:ahLst/>
            <a:cxnLst/>
            <a:rect l="l" t="t" r="r" b="b"/>
            <a:pathLst>
              <a:path w="1916" h="1648" extrusionOk="0">
                <a:moveTo>
                  <a:pt x="1082" y="1"/>
                </a:moveTo>
                <a:cubicBezTo>
                  <a:pt x="872" y="1"/>
                  <a:pt x="658" y="79"/>
                  <a:pt x="487" y="250"/>
                </a:cubicBezTo>
                <a:cubicBezTo>
                  <a:pt x="0" y="766"/>
                  <a:pt x="365" y="1648"/>
                  <a:pt x="1095" y="1648"/>
                </a:cubicBezTo>
                <a:cubicBezTo>
                  <a:pt x="1551" y="1648"/>
                  <a:pt x="1915" y="1283"/>
                  <a:pt x="1915" y="827"/>
                </a:cubicBezTo>
                <a:cubicBezTo>
                  <a:pt x="1915" y="319"/>
                  <a:pt x="1507" y="1"/>
                  <a:pt x="10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41675" y="5339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41675" y="7676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41675" y="10020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41675" y="1236263"/>
            <a:ext cx="74074" cy="62465"/>
          </a:xfrm>
          <a:custGeom>
            <a:avLst/>
            <a:gdLst/>
            <a:ahLst/>
            <a:cxnLst/>
            <a:rect l="l" t="t" r="r" b="b"/>
            <a:pathLst>
              <a:path w="1946" h="1641" extrusionOk="0">
                <a:moveTo>
                  <a:pt x="1122" y="1"/>
                </a:moveTo>
                <a:cubicBezTo>
                  <a:pt x="920" y="1"/>
                  <a:pt x="715" y="75"/>
                  <a:pt x="547" y="243"/>
                </a:cubicBezTo>
                <a:cubicBezTo>
                  <a:pt x="0" y="759"/>
                  <a:pt x="395" y="1641"/>
                  <a:pt x="1125" y="1641"/>
                </a:cubicBezTo>
                <a:cubicBezTo>
                  <a:pt x="1581" y="1641"/>
                  <a:pt x="1945" y="1276"/>
                  <a:pt x="1945" y="820"/>
                </a:cubicBezTo>
                <a:cubicBezTo>
                  <a:pt x="1945" y="327"/>
                  <a:pt x="1542"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0" y="4605900"/>
            <a:ext cx="1785900" cy="53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4651936" y="653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4651936" y="3002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4651936"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4651936"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4640364"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4640364" y="1236263"/>
            <a:ext cx="74074" cy="62465"/>
          </a:xfrm>
          <a:custGeom>
            <a:avLst/>
            <a:gdLst/>
            <a:ahLst/>
            <a:cxnLst/>
            <a:rect l="l" t="t" r="r" b="b"/>
            <a:pathLst>
              <a:path w="1946" h="1641" extrusionOk="0">
                <a:moveTo>
                  <a:pt x="1099" y="1"/>
                </a:moveTo>
                <a:cubicBezTo>
                  <a:pt x="893" y="1"/>
                  <a:pt x="685" y="75"/>
                  <a:pt x="517" y="243"/>
                </a:cubicBezTo>
                <a:cubicBezTo>
                  <a:pt x="0"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4884186" y="653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4884186" y="3002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4884186"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4884186"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4872614"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4872614" y="1236263"/>
            <a:ext cx="74074" cy="62465"/>
          </a:xfrm>
          <a:custGeom>
            <a:avLst/>
            <a:gdLst/>
            <a:ahLst/>
            <a:cxnLst/>
            <a:rect l="l" t="t" r="r" b="b"/>
            <a:pathLst>
              <a:path w="1946" h="1641" extrusionOk="0">
                <a:moveTo>
                  <a:pt x="1099" y="1"/>
                </a:moveTo>
                <a:cubicBezTo>
                  <a:pt x="893" y="1"/>
                  <a:pt x="685" y="75"/>
                  <a:pt x="517" y="243"/>
                </a:cubicBezTo>
                <a:cubicBezTo>
                  <a:pt x="0"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txBox="1">
            <a:spLocks noGrp="1"/>
          </p:cNvSpPr>
          <p:nvPr>
            <p:ph type="ctrTitle"/>
          </p:nvPr>
        </p:nvSpPr>
        <p:spPr>
          <a:xfrm>
            <a:off x="637550" y="1470025"/>
            <a:ext cx="3955800" cy="25611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6000"/>
              <a:buFont typeface="Lato"/>
              <a:buNone/>
              <a:defRPr sz="5600">
                <a:solidFill>
                  <a:schemeClr val="dk1"/>
                </a:solidFill>
              </a:defRPr>
            </a:lvl1pPr>
            <a:lvl2pPr lvl="1" algn="ctr">
              <a:spcBef>
                <a:spcPts val="0"/>
              </a:spcBef>
              <a:spcAft>
                <a:spcPts val="0"/>
              </a:spcAft>
              <a:buClr>
                <a:schemeClr val="dk1"/>
              </a:buClr>
              <a:buSzPts val="5200"/>
              <a:buFont typeface="Lato"/>
              <a:buNone/>
              <a:defRPr sz="5200">
                <a:solidFill>
                  <a:schemeClr val="dk1"/>
                </a:solidFill>
                <a:latin typeface="Lato"/>
                <a:ea typeface="Lato"/>
                <a:cs typeface="Lato"/>
                <a:sym typeface="Lato"/>
              </a:defRPr>
            </a:lvl2pPr>
            <a:lvl3pPr lvl="2" algn="ctr">
              <a:spcBef>
                <a:spcPts val="0"/>
              </a:spcBef>
              <a:spcAft>
                <a:spcPts val="0"/>
              </a:spcAft>
              <a:buClr>
                <a:schemeClr val="dk1"/>
              </a:buClr>
              <a:buSzPts val="5200"/>
              <a:buFont typeface="Lato"/>
              <a:buNone/>
              <a:defRPr sz="5200">
                <a:solidFill>
                  <a:schemeClr val="dk1"/>
                </a:solidFill>
                <a:latin typeface="Lato"/>
                <a:ea typeface="Lato"/>
                <a:cs typeface="Lato"/>
                <a:sym typeface="Lato"/>
              </a:defRPr>
            </a:lvl3pPr>
            <a:lvl4pPr lvl="3" algn="ctr">
              <a:spcBef>
                <a:spcPts val="0"/>
              </a:spcBef>
              <a:spcAft>
                <a:spcPts val="0"/>
              </a:spcAft>
              <a:buClr>
                <a:schemeClr val="dk1"/>
              </a:buClr>
              <a:buSzPts val="5200"/>
              <a:buFont typeface="Lato"/>
              <a:buNone/>
              <a:defRPr sz="5200">
                <a:solidFill>
                  <a:schemeClr val="dk1"/>
                </a:solidFill>
                <a:latin typeface="Lato"/>
                <a:ea typeface="Lato"/>
                <a:cs typeface="Lato"/>
                <a:sym typeface="Lato"/>
              </a:defRPr>
            </a:lvl4pPr>
            <a:lvl5pPr lvl="4" algn="ctr">
              <a:spcBef>
                <a:spcPts val="0"/>
              </a:spcBef>
              <a:spcAft>
                <a:spcPts val="0"/>
              </a:spcAft>
              <a:buClr>
                <a:schemeClr val="dk1"/>
              </a:buClr>
              <a:buSzPts val="5200"/>
              <a:buFont typeface="Lato"/>
              <a:buNone/>
              <a:defRPr sz="5200">
                <a:solidFill>
                  <a:schemeClr val="dk1"/>
                </a:solidFill>
                <a:latin typeface="Lato"/>
                <a:ea typeface="Lato"/>
                <a:cs typeface="Lato"/>
                <a:sym typeface="Lato"/>
              </a:defRPr>
            </a:lvl5pPr>
            <a:lvl6pPr lvl="5" algn="ctr">
              <a:spcBef>
                <a:spcPts val="0"/>
              </a:spcBef>
              <a:spcAft>
                <a:spcPts val="0"/>
              </a:spcAft>
              <a:buClr>
                <a:schemeClr val="dk1"/>
              </a:buClr>
              <a:buSzPts val="5200"/>
              <a:buFont typeface="Lato"/>
              <a:buNone/>
              <a:defRPr sz="5200">
                <a:solidFill>
                  <a:schemeClr val="dk1"/>
                </a:solidFill>
                <a:latin typeface="Lato"/>
                <a:ea typeface="Lato"/>
                <a:cs typeface="Lato"/>
                <a:sym typeface="Lato"/>
              </a:defRPr>
            </a:lvl6pPr>
            <a:lvl7pPr lvl="6" algn="ctr">
              <a:spcBef>
                <a:spcPts val="0"/>
              </a:spcBef>
              <a:spcAft>
                <a:spcPts val="0"/>
              </a:spcAft>
              <a:buClr>
                <a:schemeClr val="dk1"/>
              </a:buClr>
              <a:buSzPts val="5200"/>
              <a:buFont typeface="Lato"/>
              <a:buNone/>
              <a:defRPr sz="5200">
                <a:solidFill>
                  <a:schemeClr val="dk1"/>
                </a:solidFill>
                <a:latin typeface="Lato"/>
                <a:ea typeface="Lato"/>
                <a:cs typeface="Lato"/>
                <a:sym typeface="Lato"/>
              </a:defRPr>
            </a:lvl7pPr>
            <a:lvl8pPr lvl="7" algn="ctr">
              <a:spcBef>
                <a:spcPts val="0"/>
              </a:spcBef>
              <a:spcAft>
                <a:spcPts val="0"/>
              </a:spcAft>
              <a:buClr>
                <a:schemeClr val="dk1"/>
              </a:buClr>
              <a:buSzPts val="5200"/>
              <a:buFont typeface="Lato"/>
              <a:buNone/>
              <a:defRPr sz="5200">
                <a:solidFill>
                  <a:schemeClr val="dk1"/>
                </a:solidFill>
                <a:latin typeface="Lato"/>
                <a:ea typeface="Lato"/>
                <a:cs typeface="Lato"/>
                <a:sym typeface="Lato"/>
              </a:defRPr>
            </a:lvl8pPr>
            <a:lvl9pPr lvl="8" algn="ctr">
              <a:spcBef>
                <a:spcPts val="0"/>
              </a:spcBef>
              <a:spcAft>
                <a:spcPts val="0"/>
              </a:spcAft>
              <a:buClr>
                <a:schemeClr val="dk1"/>
              </a:buClr>
              <a:buSzPts val="5200"/>
              <a:buFont typeface="Lato"/>
              <a:buNone/>
              <a:defRPr sz="5200">
                <a:solidFill>
                  <a:schemeClr val="dk1"/>
                </a:solidFill>
                <a:latin typeface="Lato"/>
                <a:ea typeface="Lato"/>
                <a:cs typeface="Lato"/>
                <a:sym typeface="Lato"/>
              </a:defRPr>
            </a:lvl9pPr>
          </a:lstStyle>
          <a:p>
            <a:endParaRPr/>
          </a:p>
        </p:txBody>
      </p:sp>
      <p:sp>
        <p:nvSpPr>
          <p:cNvPr id="138" name="Google Shape;138;p2"/>
          <p:cNvSpPr txBox="1">
            <a:spLocks noGrp="1"/>
          </p:cNvSpPr>
          <p:nvPr>
            <p:ph type="subTitle" idx="1"/>
          </p:nvPr>
        </p:nvSpPr>
        <p:spPr>
          <a:xfrm>
            <a:off x="637550" y="4030950"/>
            <a:ext cx="3955800" cy="426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800"/>
              <a:buFont typeface="Lato"/>
              <a:buNone/>
              <a:defRPr sz="1700">
                <a:solidFill>
                  <a:schemeClr val="accent4"/>
                </a:solidFill>
              </a:defRPr>
            </a:lvl1pPr>
            <a:lvl2pPr lvl="1" algn="ctr">
              <a:lnSpc>
                <a:spcPct val="100000"/>
              </a:lnSpc>
              <a:spcBef>
                <a:spcPts val="0"/>
              </a:spcBef>
              <a:spcAft>
                <a:spcPts val="0"/>
              </a:spcAft>
              <a:buClr>
                <a:schemeClr val="dk1"/>
              </a:buClr>
              <a:buSzPts val="2800"/>
              <a:buFont typeface="Lato"/>
              <a:buNone/>
              <a:defRPr sz="2800">
                <a:solidFill>
                  <a:schemeClr val="dk1"/>
                </a:solidFill>
                <a:latin typeface="Lato"/>
                <a:ea typeface="Lato"/>
                <a:cs typeface="Lato"/>
                <a:sym typeface="Lato"/>
              </a:defRPr>
            </a:lvl2pPr>
            <a:lvl3pPr lvl="2" algn="ctr">
              <a:lnSpc>
                <a:spcPct val="100000"/>
              </a:lnSpc>
              <a:spcBef>
                <a:spcPts val="0"/>
              </a:spcBef>
              <a:spcAft>
                <a:spcPts val="0"/>
              </a:spcAft>
              <a:buClr>
                <a:schemeClr val="dk1"/>
              </a:buClr>
              <a:buSzPts val="2800"/>
              <a:buFont typeface="Lato"/>
              <a:buNone/>
              <a:defRPr sz="2800">
                <a:solidFill>
                  <a:schemeClr val="dk1"/>
                </a:solidFill>
                <a:latin typeface="Lato"/>
                <a:ea typeface="Lato"/>
                <a:cs typeface="Lato"/>
                <a:sym typeface="Lato"/>
              </a:defRPr>
            </a:lvl3pPr>
            <a:lvl4pPr lvl="3" algn="ctr">
              <a:lnSpc>
                <a:spcPct val="100000"/>
              </a:lnSpc>
              <a:spcBef>
                <a:spcPts val="0"/>
              </a:spcBef>
              <a:spcAft>
                <a:spcPts val="0"/>
              </a:spcAft>
              <a:buClr>
                <a:schemeClr val="dk1"/>
              </a:buClr>
              <a:buSzPts val="2800"/>
              <a:buFont typeface="Lato"/>
              <a:buNone/>
              <a:defRPr sz="2800">
                <a:solidFill>
                  <a:schemeClr val="dk1"/>
                </a:solidFill>
                <a:latin typeface="Lato"/>
                <a:ea typeface="Lato"/>
                <a:cs typeface="Lato"/>
                <a:sym typeface="Lato"/>
              </a:defRPr>
            </a:lvl4pPr>
            <a:lvl5pPr lvl="4" algn="ctr">
              <a:lnSpc>
                <a:spcPct val="100000"/>
              </a:lnSpc>
              <a:spcBef>
                <a:spcPts val="0"/>
              </a:spcBef>
              <a:spcAft>
                <a:spcPts val="0"/>
              </a:spcAft>
              <a:buClr>
                <a:schemeClr val="dk1"/>
              </a:buClr>
              <a:buSzPts val="2800"/>
              <a:buFont typeface="Lato"/>
              <a:buNone/>
              <a:defRPr sz="2800">
                <a:solidFill>
                  <a:schemeClr val="dk1"/>
                </a:solidFill>
                <a:latin typeface="Lato"/>
                <a:ea typeface="Lato"/>
                <a:cs typeface="Lato"/>
                <a:sym typeface="Lato"/>
              </a:defRPr>
            </a:lvl5pPr>
            <a:lvl6pPr lvl="5" algn="ctr">
              <a:lnSpc>
                <a:spcPct val="100000"/>
              </a:lnSpc>
              <a:spcBef>
                <a:spcPts val="0"/>
              </a:spcBef>
              <a:spcAft>
                <a:spcPts val="0"/>
              </a:spcAft>
              <a:buClr>
                <a:schemeClr val="dk1"/>
              </a:buClr>
              <a:buSzPts val="2800"/>
              <a:buFont typeface="Lato"/>
              <a:buNone/>
              <a:defRPr sz="2800">
                <a:solidFill>
                  <a:schemeClr val="dk1"/>
                </a:solidFill>
                <a:latin typeface="Lato"/>
                <a:ea typeface="Lato"/>
                <a:cs typeface="Lato"/>
                <a:sym typeface="Lato"/>
              </a:defRPr>
            </a:lvl6pPr>
            <a:lvl7pPr lvl="6" algn="ctr">
              <a:lnSpc>
                <a:spcPct val="100000"/>
              </a:lnSpc>
              <a:spcBef>
                <a:spcPts val="0"/>
              </a:spcBef>
              <a:spcAft>
                <a:spcPts val="0"/>
              </a:spcAft>
              <a:buClr>
                <a:schemeClr val="dk1"/>
              </a:buClr>
              <a:buSzPts val="2800"/>
              <a:buFont typeface="Lato"/>
              <a:buNone/>
              <a:defRPr sz="2800">
                <a:solidFill>
                  <a:schemeClr val="dk1"/>
                </a:solidFill>
                <a:latin typeface="Lato"/>
                <a:ea typeface="Lato"/>
                <a:cs typeface="Lato"/>
                <a:sym typeface="Lato"/>
              </a:defRPr>
            </a:lvl7pPr>
            <a:lvl8pPr lvl="7" algn="ctr">
              <a:lnSpc>
                <a:spcPct val="100000"/>
              </a:lnSpc>
              <a:spcBef>
                <a:spcPts val="0"/>
              </a:spcBef>
              <a:spcAft>
                <a:spcPts val="0"/>
              </a:spcAft>
              <a:buClr>
                <a:schemeClr val="dk1"/>
              </a:buClr>
              <a:buSzPts val="2800"/>
              <a:buFont typeface="Lato"/>
              <a:buNone/>
              <a:defRPr sz="2800">
                <a:solidFill>
                  <a:schemeClr val="dk1"/>
                </a:solidFill>
                <a:latin typeface="Lato"/>
                <a:ea typeface="Lato"/>
                <a:cs typeface="Lato"/>
                <a:sym typeface="Lato"/>
              </a:defRPr>
            </a:lvl8pPr>
            <a:lvl9pPr lvl="8" algn="ctr">
              <a:lnSpc>
                <a:spcPct val="100000"/>
              </a:lnSpc>
              <a:spcBef>
                <a:spcPts val="0"/>
              </a:spcBef>
              <a:spcAft>
                <a:spcPts val="0"/>
              </a:spcAft>
              <a:buClr>
                <a:schemeClr val="dk1"/>
              </a:buClr>
              <a:buSzPts val="2800"/>
              <a:buFont typeface="Lato"/>
              <a:buNone/>
              <a:defRPr sz="2800">
                <a:solidFill>
                  <a:schemeClr val="dk1"/>
                </a:solidFill>
                <a:latin typeface="Lato"/>
                <a:ea typeface="Lato"/>
                <a:cs typeface="Lato"/>
                <a:sym typeface="Lato"/>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2">
  <p:cSld name="CUSTOM_2_1">
    <p:bg>
      <p:bgPr>
        <a:solidFill>
          <a:schemeClr val="lt1"/>
        </a:solidFill>
        <a:effectLst/>
      </p:bgPr>
    </p:bg>
    <p:spTree>
      <p:nvGrpSpPr>
        <p:cNvPr id="1" name="Shape 1901"/>
        <p:cNvGrpSpPr/>
        <p:nvPr/>
      </p:nvGrpSpPr>
      <p:grpSpPr>
        <a:xfrm>
          <a:off x="0" y="0"/>
          <a:ext cx="0" cy="0"/>
          <a:chOff x="0" y="0"/>
          <a:chExt cx="0" cy="0"/>
        </a:xfrm>
      </p:grpSpPr>
      <p:sp>
        <p:nvSpPr>
          <p:cNvPr id="1902" name="Google Shape;1902;p18"/>
          <p:cNvSpPr/>
          <p:nvPr/>
        </p:nvSpPr>
        <p:spPr>
          <a:xfrm>
            <a:off x="5604200" y="5339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8"/>
          <p:cNvSpPr/>
          <p:nvPr/>
        </p:nvSpPr>
        <p:spPr>
          <a:xfrm>
            <a:off x="5604200" y="767694"/>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8"/>
          <p:cNvSpPr/>
          <p:nvPr/>
        </p:nvSpPr>
        <p:spPr>
          <a:xfrm>
            <a:off x="5604200"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8"/>
          <p:cNvSpPr/>
          <p:nvPr/>
        </p:nvSpPr>
        <p:spPr>
          <a:xfrm>
            <a:off x="5372809"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8"/>
          <p:cNvSpPr/>
          <p:nvPr/>
        </p:nvSpPr>
        <p:spPr>
          <a:xfrm>
            <a:off x="5372809"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8"/>
          <p:cNvSpPr/>
          <p:nvPr/>
        </p:nvSpPr>
        <p:spPr>
          <a:xfrm>
            <a:off x="5362380"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8"/>
          <p:cNvSpPr/>
          <p:nvPr/>
        </p:nvSpPr>
        <p:spPr>
          <a:xfrm>
            <a:off x="5119417" y="533981"/>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8"/>
          <p:cNvSpPr/>
          <p:nvPr/>
        </p:nvSpPr>
        <p:spPr>
          <a:xfrm>
            <a:off x="5119417" y="767694"/>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8"/>
          <p:cNvSpPr/>
          <p:nvPr/>
        </p:nvSpPr>
        <p:spPr>
          <a:xfrm>
            <a:off x="5119417"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8"/>
          <p:cNvSpPr/>
          <p:nvPr/>
        </p:nvSpPr>
        <p:spPr>
          <a:xfrm>
            <a:off x="4888026"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8"/>
          <p:cNvSpPr/>
          <p:nvPr/>
        </p:nvSpPr>
        <p:spPr>
          <a:xfrm>
            <a:off x="4888026"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8"/>
          <p:cNvSpPr/>
          <p:nvPr/>
        </p:nvSpPr>
        <p:spPr>
          <a:xfrm>
            <a:off x="4876454" y="1002055"/>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8"/>
          <p:cNvSpPr/>
          <p:nvPr/>
        </p:nvSpPr>
        <p:spPr>
          <a:xfrm>
            <a:off x="4634633" y="533981"/>
            <a:ext cx="74113" cy="62465"/>
          </a:xfrm>
          <a:custGeom>
            <a:avLst/>
            <a:gdLst/>
            <a:ahLst/>
            <a:cxnLst/>
            <a:rect l="l" t="t" r="r" b="b"/>
            <a:pathLst>
              <a:path w="1947" h="1641" extrusionOk="0">
                <a:moveTo>
                  <a:pt x="1113" y="0"/>
                </a:moveTo>
                <a:cubicBezTo>
                  <a:pt x="907" y="0"/>
                  <a:pt x="695" y="75"/>
                  <a:pt x="518" y="243"/>
                </a:cubicBezTo>
                <a:cubicBezTo>
                  <a:pt x="1" y="759"/>
                  <a:pt x="366" y="1641"/>
                  <a:pt x="1095" y="1641"/>
                </a:cubicBezTo>
                <a:cubicBezTo>
                  <a:pt x="1551" y="1641"/>
                  <a:pt x="191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8"/>
          <p:cNvSpPr/>
          <p:nvPr/>
        </p:nvSpPr>
        <p:spPr>
          <a:xfrm>
            <a:off x="4634633" y="767733"/>
            <a:ext cx="74113" cy="63607"/>
          </a:xfrm>
          <a:custGeom>
            <a:avLst/>
            <a:gdLst/>
            <a:ahLst/>
            <a:cxnLst/>
            <a:rect l="l" t="t" r="r" b="b"/>
            <a:pathLst>
              <a:path w="1947" h="1671" extrusionOk="0">
                <a:moveTo>
                  <a:pt x="1089" y="0"/>
                </a:moveTo>
                <a:cubicBezTo>
                  <a:pt x="888" y="0"/>
                  <a:pt x="684" y="75"/>
                  <a:pt x="518" y="242"/>
                </a:cubicBezTo>
                <a:cubicBezTo>
                  <a:pt x="1" y="758"/>
                  <a:pt x="366" y="1640"/>
                  <a:pt x="1095" y="1670"/>
                </a:cubicBezTo>
                <a:cubicBezTo>
                  <a:pt x="1551" y="1670"/>
                  <a:pt x="1946" y="1305"/>
                  <a:pt x="1946" y="849"/>
                </a:cubicBezTo>
                <a:cubicBezTo>
                  <a:pt x="1926" y="334"/>
                  <a:pt x="1513" y="0"/>
                  <a:pt x="10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8"/>
          <p:cNvSpPr/>
          <p:nvPr/>
        </p:nvSpPr>
        <p:spPr>
          <a:xfrm>
            <a:off x="4634633" y="1001674"/>
            <a:ext cx="74113" cy="63378"/>
          </a:xfrm>
          <a:custGeom>
            <a:avLst/>
            <a:gdLst/>
            <a:ahLst/>
            <a:cxnLst/>
            <a:rect l="l" t="t" r="r" b="b"/>
            <a:pathLst>
              <a:path w="1947" h="1665" extrusionOk="0">
                <a:moveTo>
                  <a:pt x="1096" y="1"/>
                </a:moveTo>
                <a:cubicBezTo>
                  <a:pt x="895" y="1"/>
                  <a:pt x="690" y="73"/>
                  <a:pt x="518" y="235"/>
                </a:cubicBezTo>
                <a:cubicBezTo>
                  <a:pt x="1" y="752"/>
                  <a:pt x="366" y="1664"/>
                  <a:pt x="1095" y="1664"/>
                </a:cubicBezTo>
                <a:cubicBezTo>
                  <a:pt x="1551" y="1664"/>
                  <a:pt x="1916" y="1299"/>
                  <a:pt x="1946" y="843"/>
                </a:cubicBezTo>
                <a:cubicBezTo>
                  <a:pt x="1946" y="343"/>
                  <a:pt x="1532" y="1"/>
                  <a:pt x="10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8"/>
          <p:cNvSpPr/>
          <p:nvPr/>
        </p:nvSpPr>
        <p:spPr>
          <a:xfrm>
            <a:off x="4419686"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8"/>
          <p:cNvSpPr/>
          <p:nvPr/>
        </p:nvSpPr>
        <p:spPr>
          <a:xfrm>
            <a:off x="4419686"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8"/>
          <p:cNvSpPr/>
          <p:nvPr/>
        </p:nvSpPr>
        <p:spPr>
          <a:xfrm>
            <a:off x="4408114"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8"/>
          <p:cNvSpPr/>
          <p:nvPr/>
        </p:nvSpPr>
        <p:spPr>
          <a:xfrm>
            <a:off x="4166294" y="5339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8"/>
          <p:cNvSpPr/>
          <p:nvPr/>
        </p:nvSpPr>
        <p:spPr>
          <a:xfrm>
            <a:off x="4166294" y="7677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8"/>
          <p:cNvSpPr/>
          <p:nvPr/>
        </p:nvSpPr>
        <p:spPr>
          <a:xfrm>
            <a:off x="4166294" y="10020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8"/>
          <p:cNvSpPr/>
          <p:nvPr/>
        </p:nvSpPr>
        <p:spPr>
          <a:xfrm>
            <a:off x="3933760" y="5339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8"/>
          <p:cNvSpPr/>
          <p:nvPr/>
        </p:nvSpPr>
        <p:spPr>
          <a:xfrm>
            <a:off x="3933760" y="7676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8"/>
          <p:cNvSpPr/>
          <p:nvPr/>
        </p:nvSpPr>
        <p:spPr>
          <a:xfrm>
            <a:off x="3923331"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8"/>
          <p:cNvSpPr/>
          <p:nvPr/>
        </p:nvSpPr>
        <p:spPr>
          <a:xfrm>
            <a:off x="3680368" y="5339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8"/>
          <p:cNvSpPr/>
          <p:nvPr/>
        </p:nvSpPr>
        <p:spPr>
          <a:xfrm>
            <a:off x="3680368" y="7676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8"/>
          <p:cNvSpPr/>
          <p:nvPr/>
        </p:nvSpPr>
        <p:spPr>
          <a:xfrm>
            <a:off x="3680368" y="10020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8"/>
          <p:cNvSpPr/>
          <p:nvPr/>
        </p:nvSpPr>
        <p:spPr>
          <a:xfrm>
            <a:off x="3448977"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8"/>
          <p:cNvSpPr/>
          <p:nvPr/>
        </p:nvSpPr>
        <p:spPr>
          <a:xfrm>
            <a:off x="3448977"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8"/>
          <p:cNvSpPr/>
          <p:nvPr/>
        </p:nvSpPr>
        <p:spPr>
          <a:xfrm>
            <a:off x="3438547"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8"/>
          <p:cNvSpPr/>
          <p:nvPr/>
        </p:nvSpPr>
        <p:spPr>
          <a:xfrm>
            <a:off x="3195585" y="5339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8"/>
          <p:cNvSpPr/>
          <p:nvPr/>
        </p:nvSpPr>
        <p:spPr>
          <a:xfrm>
            <a:off x="3195585" y="7676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8"/>
          <p:cNvSpPr/>
          <p:nvPr/>
        </p:nvSpPr>
        <p:spPr>
          <a:xfrm>
            <a:off x="3195585" y="10020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8"/>
          <p:cNvSpPr/>
          <p:nvPr/>
        </p:nvSpPr>
        <p:spPr>
          <a:xfrm>
            <a:off x="2964193"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8"/>
          <p:cNvSpPr/>
          <p:nvPr/>
        </p:nvSpPr>
        <p:spPr>
          <a:xfrm>
            <a:off x="2964193"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8"/>
          <p:cNvSpPr/>
          <p:nvPr/>
        </p:nvSpPr>
        <p:spPr>
          <a:xfrm>
            <a:off x="2953802"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8"/>
          <p:cNvSpPr/>
          <p:nvPr/>
        </p:nvSpPr>
        <p:spPr>
          <a:xfrm>
            <a:off x="2710801" y="5339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8"/>
          <p:cNvSpPr/>
          <p:nvPr/>
        </p:nvSpPr>
        <p:spPr>
          <a:xfrm>
            <a:off x="2710801" y="7676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8"/>
          <p:cNvSpPr/>
          <p:nvPr/>
        </p:nvSpPr>
        <p:spPr>
          <a:xfrm>
            <a:off x="2710801"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8"/>
          <p:cNvSpPr/>
          <p:nvPr/>
        </p:nvSpPr>
        <p:spPr>
          <a:xfrm>
            <a:off x="2478268"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8"/>
          <p:cNvSpPr/>
          <p:nvPr/>
        </p:nvSpPr>
        <p:spPr>
          <a:xfrm>
            <a:off x="2478268"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8"/>
          <p:cNvSpPr/>
          <p:nvPr/>
        </p:nvSpPr>
        <p:spPr>
          <a:xfrm>
            <a:off x="2467838"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8"/>
          <p:cNvSpPr/>
          <p:nvPr/>
        </p:nvSpPr>
        <p:spPr>
          <a:xfrm>
            <a:off x="2224876" y="5339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8"/>
          <p:cNvSpPr/>
          <p:nvPr/>
        </p:nvSpPr>
        <p:spPr>
          <a:xfrm>
            <a:off x="2224876" y="7676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8"/>
          <p:cNvSpPr/>
          <p:nvPr/>
        </p:nvSpPr>
        <p:spPr>
          <a:xfrm>
            <a:off x="2224876" y="10020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8"/>
          <p:cNvSpPr/>
          <p:nvPr/>
        </p:nvSpPr>
        <p:spPr>
          <a:xfrm>
            <a:off x="1993484"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8"/>
          <p:cNvSpPr/>
          <p:nvPr/>
        </p:nvSpPr>
        <p:spPr>
          <a:xfrm>
            <a:off x="1993484"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8"/>
          <p:cNvSpPr/>
          <p:nvPr/>
        </p:nvSpPr>
        <p:spPr>
          <a:xfrm>
            <a:off x="1983093"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8"/>
          <p:cNvSpPr/>
          <p:nvPr/>
        </p:nvSpPr>
        <p:spPr>
          <a:xfrm>
            <a:off x="1740092" y="5339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8"/>
          <p:cNvSpPr/>
          <p:nvPr/>
        </p:nvSpPr>
        <p:spPr>
          <a:xfrm>
            <a:off x="1740092" y="7676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8"/>
          <p:cNvSpPr/>
          <p:nvPr/>
        </p:nvSpPr>
        <p:spPr>
          <a:xfrm>
            <a:off x="1740092"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8"/>
          <p:cNvSpPr/>
          <p:nvPr/>
        </p:nvSpPr>
        <p:spPr>
          <a:xfrm>
            <a:off x="1497129" y="5339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8"/>
          <p:cNvSpPr/>
          <p:nvPr/>
        </p:nvSpPr>
        <p:spPr>
          <a:xfrm>
            <a:off x="1497129" y="7676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8"/>
          <p:cNvSpPr/>
          <p:nvPr/>
        </p:nvSpPr>
        <p:spPr>
          <a:xfrm>
            <a:off x="1497129" y="10020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8"/>
          <p:cNvSpPr/>
          <p:nvPr/>
        </p:nvSpPr>
        <p:spPr>
          <a:xfrm>
            <a:off x="1255347"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8"/>
          <p:cNvSpPr/>
          <p:nvPr/>
        </p:nvSpPr>
        <p:spPr>
          <a:xfrm>
            <a:off x="1255347"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8"/>
          <p:cNvSpPr/>
          <p:nvPr/>
        </p:nvSpPr>
        <p:spPr>
          <a:xfrm>
            <a:off x="1255347" y="10020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8"/>
          <p:cNvSpPr/>
          <p:nvPr/>
        </p:nvSpPr>
        <p:spPr>
          <a:xfrm>
            <a:off x="1013526" y="5339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8"/>
          <p:cNvSpPr/>
          <p:nvPr/>
        </p:nvSpPr>
        <p:spPr>
          <a:xfrm>
            <a:off x="1013526" y="7677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8"/>
          <p:cNvSpPr/>
          <p:nvPr/>
        </p:nvSpPr>
        <p:spPr>
          <a:xfrm>
            <a:off x="1013526" y="10022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8"/>
          <p:cNvSpPr/>
          <p:nvPr/>
        </p:nvSpPr>
        <p:spPr>
          <a:xfrm>
            <a:off x="780955" y="5339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8"/>
          <p:cNvSpPr/>
          <p:nvPr/>
        </p:nvSpPr>
        <p:spPr>
          <a:xfrm>
            <a:off x="780955" y="7676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8"/>
          <p:cNvSpPr/>
          <p:nvPr/>
        </p:nvSpPr>
        <p:spPr>
          <a:xfrm>
            <a:off x="769383" y="10020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8"/>
          <p:cNvSpPr/>
          <p:nvPr/>
        </p:nvSpPr>
        <p:spPr>
          <a:xfrm>
            <a:off x="527600"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8"/>
          <p:cNvSpPr/>
          <p:nvPr/>
        </p:nvSpPr>
        <p:spPr>
          <a:xfrm>
            <a:off x="527600"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8"/>
          <p:cNvSpPr/>
          <p:nvPr/>
        </p:nvSpPr>
        <p:spPr>
          <a:xfrm>
            <a:off x="527600" y="10020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8"/>
          <p:cNvSpPr/>
          <p:nvPr/>
        </p:nvSpPr>
        <p:spPr>
          <a:xfrm>
            <a:off x="295029" y="5339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8"/>
          <p:cNvSpPr/>
          <p:nvPr/>
        </p:nvSpPr>
        <p:spPr>
          <a:xfrm>
            <a:off x="295029" y="7676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8"/>
          <p:cNvSpPr/>
          <p:nvPr/>
        </p:nvSpPr>
        <p:spPr>
          <a:xfrm>
            <a:off x="284638" y="10020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8"/>
          <p:cNvSpPr/>
          <p:nvPr/>
        </p:nvSpPr>
        <p:spPr>
          <a:xfrm>
            <a:off x="41675" y="5339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8"/>
          <p:cNvSpPr/>
          <p:nvPr/>
        </p:nvSpPr>
        <p:spPr>
          <a:xfrm>
            <a:off x="41675" y="7676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8"/>
          <p:cNvSpPr/>
          <p:nvPr/>
        </p:nvSpPr>
        <p:spPr>
          <a:xfrm>
            <a:off x="41675" y="10020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8"/>
          <p:cNvSpPr/>
          <p:nvPr/>
        </p:nvSpPr>
        <p:spPr>
          <a:xfrm>
            <a:off x="7369175" y="4605900"/>
            <a:ext cx="1785900" cy="53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8"/>
          <p:cNvSpPr txBox="1">
            <a:spLocks noGrp="1"/>
          </p:cNvSpPr>
          <p:nvPr>
            <p:ph type="title"/>
          </p:nvPr>
        </p:nvSpPr>
        <p:spPr>
          <a:xfrm>
            <a:off x="1132700" y="3372225"/>
            <a:ext cx="2095800" cy="20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a:endParaRPr/>
          </a:p>
        </p:txBody>
      </p:sp>
      <p:sp>
        <p:nvSpPr>
          <p:cNvPr id="1976" name="Google Shape;1976;p18"/>
          <p:cNvSpPr txBox="1">
            <a:spLocks noGrp="1"/>
          </p:cNvSpPr>
          <p:nvPr>
            <p:ph type="subTitle" idx="1"/>
          </p:nvPr>
        </p:nvSpPr>
        <p:spPr>
          <a:xfrm>
            <a:off x="1188050" y="3574451"/>
            <a:ext cx="1985100" cy="83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977" name="Google Shape;1977;p18"/>
          <p:cNvSpPr txBox="1">
            <a:spLocks noGrp="1"/>
          </p:cNvSpPr>
          <p:nvPr>
            <p:ph type="title" idx="2"/>
          </p:nvPr>
        </p:nvSpPr>
        <p:spPr>
          <a:xfrm>
            <a:off x="3468753" y="3372225"/>
            <a:ext cx="2095800" cy="20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a:endParaRPr/>
          </a:p>
        </p:txBody>
      </p:sp>
      <p:sp>
        <p:nvSpPr>
          <p:cNvPr id="1978" name="Google Shape;1978;p18"/>
          <p:cNvSpPr txBox="1">
            <a:spLocks noGrp="1"/>
          </p:cNvSpPr>
          <p:nvPr>
            <p:ph type="subTitle" idx="3"/>
          </p:nvPr>
        </p:nvSpPr>
        <p:spPr>
          <a:xfrm>
            <a:off x="3524103" y="3574451"/>
            <a:ext cx="1985100" cy="83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979" name="Google Shape;1979;p18"/>
          <p:cNvSpPr txBox="1">
            <a:spLocks noGrp="1"/>
          </p:cNvSpPr>
          <p:nvPr>
            <p:ph type="title" idx="4"/>
          </p:nvPr>
        </p:nvSpPr>
        <p:spPr>
          <a:xfrm>
            <a:off x="5805025" y="3372225"/>
            <a:ext cx="2095800" cy="20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a:endParaRPr/>
          </a:p>
        </p:txBody>
      </p:sp>
      <p:sp>
        <p:nvSpPr>
          <p:cNvPr id="1980" name="Google Shape;1980;p18"/>
          <p:cNvSpPr txBox="1">
            <a:spLocks noGrp="1"/>
          </p:cNvSpPr>
          <p:nvPr>
            <p:ph type="subTitle" idx="5"/>
          </p:nvPr>
        </p:nvSpPr>
        <p:spPr>
          <a:xfrm>
            <a:off x="5860375" y="3574451"/>
            <a:ext cx="1985100" cy="83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981" name="Google Shape;1981;p18"/>
          <p:cNvSpPr txBox="1">
            <a:spLocks noGrp="1"/>
          </p:cNvSpPr>
          <p:nvPr>
            <p:ph type="title" idx="6"/>
          </p:nvPr>
        </p:nvSpPr>
        <p:spPr>
          <a:xfrm>
            <a:off x="5776925" y="490775"/>
            <a:ext cx="2653500" cy="622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3">
  <p:cSld name="CUSTOM_2_1_1">
    <p:bg>
      <p:bgPr>
        <a:solidFill>
          <a:schemeClr val="dk1"/>
        </a:solidFill>
        <a:effectLst/>
      </p:bgPr>
    </p:bg>
    <p:spTree>
      <p:nvGrpSpPr>
        <p:cNvPr id="1" name="Shape 1982"/>
        <p:cNvGrpSpPr/>
        <p:nvPr/>
      </p:nvGrpSpPr>
      <p:grpSpPr>
        <a:xfrm>
          <a:off x="0" y="0"/>
          <a:ext cx="0" cy="0"/>
          <a:chOff x="0" y="0"/>
          <a:chExt cx="0" cy="0"/>
        </a:xfrm>
      </p:grpSpPr>
      <p:sp>
        <p:nvSpPr>
          <p:cNvPr id="1983" name="Google Shape;1983;p19"/>
          <p:cNvSpPr txBox="1">
            <a:spLocks noGrp="1"/>
          </p:cNvSpPr>
          <p:nvPr>
            <p:ph type="title"/>
          </p:nvPr>
        </p:nvSpPr>
        <p:spPr>
          <a:xfrm>
            <a:off x="883775" y="3175300"/>
            <a:ext cx="2095800" cy="20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solidFill>
                  <a:schemeClr val="lt1"/>
                </a:solidFill>
              </a:defRPr>
            </a:lvl1pPr>
            <a:lvl2pPr lvl="1" algn="ctr" rtl="0">
              <a:lnSpc>
                <a:spcPct val="100000"/>
              </a:lnSpc>
              <a:spcBef>
                <a:spcPts val="0"/>
              </a:spcBef>
              <a:spcAft>
                <a:spcPts val="0"/>
              </a:spcAft>
              <a:buNone/>
              <a:defRPr sz="1700">
                <a:solidFill>
                  <a:schemeClr val="lt1"/>
                </a:solidFill>
              </a:defRPr>
            </a:lvl2pPr>
            <a:lvl3pPr lvl="2" algn="ctr" rtl="0">
              <a:lnSpc>
                <a:spcPct val="100000"/>
              </a:lnSpc>
              <a:spcBef>
                <a:spcPts val="0"/>
              </a:spcBef>
              <a:spcAft>
                <a:spcPts val="0"/>
              </a:spcAft>
              <a:buNone/>
              <a:defRPr sz="1700">
                <a:solidFill>
                  <a:schemeClr val="lt1"/>
                </a:solidFill>
              </a:defRPr>
            </a:lvl3pPr>
            <a:lvl4pPr lvl="3" algn="ctr" rtl="0">
              <a:lnSpc>
                <a:spcPct val="100000"/>
              </a:lnSpc>
              <a:spcBef>
                <a:spcPts val="0"/>
              </a:spcBef>
              <a:spcAft>
                <a:spcPts val="0"/>
              </a:spcAft>
              <a:buNone/>
              <a:defRPr sz="1700">
                <a:solidFill>
                  <a:schemeClr val="lt1"/>
                </a:solidFill>
              </a:defRPr>
            </a:lvl4pPr>
            <a:lvl5pPr lvl="4" algn="ctr" rtl="0">
              <a:lnSpc>
                <a:spcPct val="100000"/>
              </a:lnSpc>
              <a:spcBef>
                <a:spcPts val="0"/>
              </a:spcBef>
              <a:spcAft>
                <a:spcPts val="0"/>
              </a:spcAft>
              <a:buNone/>
              <a:defRPr sz="1700">
                <a:solidFill>
                  <a:schemeClr val="lt1"/>
                </a:solidFill>
              </a:defRPr>
            </a:lvl5pPr>
            <a:lvl6pPr lvl="5" algn="ctr" rtl="0">
              <a:lnSpc>
                <a:spcPct val="100000"/>
              </a:lnSpc>
              <a:spcBef>
                <a:spcPts val="0"/>
              </a:spcBef>
              <a:spcAft>
                <a:spcPts val="0"/>
              </a:spcAft>
              <a:buNone/>
              <a:defRPr sz="1700">
                <a:solidFill>
                  <a:schemeClr val="lt1"/>
                </a:solidFill>
              </a:defRPr>
            </a:lvl6pPr>
            <a:lvl7pPr lvl="6" algn="ctr" rtl="0">
              <a:lnSpc>
                <a:spcPct val="100000"/>
              </a:lnSpc>
              <a:spcBef>
                <a:spcPts val="0"/>
              </a:spcBef>
              <a:spcAft>
                <a:spcPts val="0"/>
              </a:spcAft>
              <a:buNone/>
              <a:defRPr sz="1700">
                <a:solidFill>
                  <a:schemeClr val="lt1"/>
                </a:solidFill>
              </a:defRPr>
            </a:lvl7pPr>
            <a:lvl8pPr lvl="7" algn="ctr" rtl="0">
              <a:lnSpc>
                <a:spcPct val="100000"/>
              </a:lnSpc>
              <a:spcBef>
                <a:spcPts val="0"/>
              </a:spcBef>
              <a:spcAft>
                <a:spcPts val="0"/>
              </a:spcAft>
              <a:buNone/>
              <a:defRPr sz="1700">
                <a:solidFill>
                  <a:schemeClr val="lt1"/>
                </a:solidFill>
              </a:defRPr>
            </a:lvl8pPr>
            <a:lvl9pPr lvl="8" algn="ctr" rtl="0">
              <a:lnSpc>
                <a:spcPct val="100000"/>
              </a:lnSpc>
              <a:spcBef>
                <a:spcPts val="0"/>
              </a:spcBef>
              <a:spcAft>
                <a:spcPts val="0"/>
              </a:spcAft>
              <a:buNone/>
              <a:defRPr sz="1700">
                <a:solidFill>
                  <a:schemeClr val="lt1"/>
                </a:solidFill>
              </a:defRPr>
            </a:lvl9pPr>
          </a:lstStyle>
          <a:p>
            <a:endParaRPr/>
          </a:p>
        </p:txBody>
      </p:sp>
      <p:sp>
        <p:nvSpPr>
          <p:cNvPr id="1984" name="Google Shape;1984;p19"/>
          <p:cNvSpPr txBox="1">
            <a:spLocks noGrp="1"/>
          </p:cNvSpPr>
          <p:nvPr>
            <p:ph type="subTitle" idx="1"/>
          </p:nvPr>
        </p:nvSpPr>
        <p:spPr>
          <a:xfrm>
            <a:off x="939125" y="3379750"/>
            <a:ext cx="1985100" cy="67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1985" name="Google Shape;1985;p19"/>
          <p:cNvSpPr txBox="1">
            <a:spLocks noGrp="1"/>
          </p:cNvSpPr>
          <p:nvPr>
            <p:ph type="title" idx="2"/>
          </p:nvPr>
        </p:nvSpPr>
        <p:spPr>
          <a:xfrm>
            <a:off x="3526428" y="2887075"/>
            <a:ext cx="2095800" cy="20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solidFill>
                  <a:schemeClr val="lt1"/>
                </a:solidFill>
              </a:defRPr>
            </a:lvl1pPr>
            <a:lvl2pPr lvl="1" algn="ctr" rtl="0">
              <a:lnSpc>
                <a:spcPct val="100000"/>
              </a:lnSpc>
              <a:spcBef>
                <a:spcPts val="0"/>
              </a:spcBef>
              <a:spcAft>
                <a:spcPts val="0"/>
              </a:spcAft>
              <a:buNone/>
              <a:defRPr sz="1700">
                <a:solidFill>
                  <a:schemeClr val="lt1"/>
                </a:solidFill>
              </a:defRPr>
            </a:lvl2pPr>
            <a:lvl3pPr lvl="2" algn="ctr" rtl="0">
              <a:lnSpc>
                <a:spcPct val="100000"/>
              </a:lnSpc>
              <a:spcBef>
                <a:spcPts val="0"/>
              </a:spcBef>
              <a:spcAft>
                <a:spcPts val="0"/>
              </a:spcAft>
              <a:buNone/>
              <a:defRPr sz="1700">
                <a:solidFill>
                  <a:schemeClr val="lt1"/>
                </a:solidFill>
              </a:defRPr>
            </a:lvl3pPr>
            <a:lvl4pPr lvl="3" algn="ctr" rtl="0">
              <a:lnSpc>
                <a:spcPct val="100000"/>
              </a:lnSpc>
              <a:spcBef>
                <a:spcPts val="0"/>
              </a:spcBef>
              <a:spcAft>
                <a:spcPts val="0"/>
              </a:spcAft>
              <a:buNone/>
              <a:defRPr sz="1700">
                <a:solidFill>
                  <a:schemeClr val="lt1"/>
                </a:solidFill>
              </a:defRPr>
            </a:lvl4pPr>
            <a:lvl5pPr lvl="4" algn="ctr" rtl="0">
              <a:lnSpc>
                <a:spcPct val="100000"/>
              </a:lnSpc>
              <a:spcBef>
                <a:spcPts val="0"/>
              </a:spcBef>
              <a:spcAft>
                <a:spcPts val="0"/>
              </a:spcAft>
              <a:buNone/>
              <a:defRPr sz="1700">
                <a:solidFill>
                  <a:schemeClr val="lt1"/>
                </a:solidFill>
              </a:defRPr>
            </a:lvl5pPr>
            <a:lvl6pPr lvl="5" algn="ctr" rtl="0">
              <a:lnSpc>
                <a:spcPct val="100000"/>
              </a:lnSpc>
              <a:spcBef>
                <a:spcPts val="0"/>
              </a:spcBef>
              <a:spcAft>
                <a:spcPts val="0"/>
              </a:spcAft>
              <a:buNone/>
              <a:defRPr sz="1700">
                <a:solidFill>
                  <a:schemeClr val="lt1"/>
                </a:solidFill>
              </a:defRPr>
            </a:lvl6pPr>
            <a:lvl7pPr lvl="6" algn="ctr" rtl="0">
              <a:lnSpc>
                <a:spcPct val="100000"/>
              </a:lnSpc>
              <a:spcBef>
                <a:spcPts val="0"/>
              </a:spcBef>
              <a:spcAft>
                <a:spcPts val="0"/>
              </a:spcAft>
              <a:buNone/>
              <a:defRPr sz="1700">
                <a:solidFill>
                  <a:schemeClr val="lt1"/>
                </a:solidFill>
              </a:defRPr>
            </a:lvl7pPr>
            <a:lvl8pPr lvl="7" algn="ctr" rtl="0">
              <a:lnSpc>
                <a:spcPct val="100000"/>
              </a:lnSpc>
              <a:spcBef>
                <a:spcPts val="0"/>
              </a:spcBef>
              <a:spcAft>
                <a:spcPts val="0"/>
              </a:spcAft>
              <a:buNone/>
              <a:defRPr sz="1700">
                <a:solidFill>
                  <a:schemeClr val="lt1"/>
                </a:solidFill>
              </a:defRPr>
            </a:lvl8pPr>
            <a:lvl9pPr lvl="8" algn="ctr" rtl="0">
              <a:lnSpc>
                <a:spcPct val="100000"/>
              </a:lnSpc>
              <a:spcBef>
                <a:spcPts val="0"/>
              </a:spcBef>
              <a:spcAft>
                <a:spcPts val="0"/>
              </a:spcAft>
              <a:buNone/>
              <a:defRPr sz="1700">
                <a:solidFill>
                  <a:schemeClr val="lt1"/>
                </a:solidFill>
              </a:defRPr>
            </a:lvl9pPr>
          </a:lstStyle>
          <a:p>
            <a:endParaRPr/>
          </a:p>
        </p:txBody>
      </p:sp>
      <p:sp>
        <p:nvSpPr>
          <p:cNvPr id="1986" name="Google Shape;1986;p19"/>
          <p:cNvSpPr txBox="1">
            <a:spLocks noGrp="1"/>
          </p:cNvSpPr>
          <p:nvPr>
            <p:ph type="subTitle" idx="3"/>
          </p:nvPr>
        </p:nvSpPr>
        <p:spPr>
          <a:xfrm>
            <a:off x="3581778" y="3089275"/>
            <a:ext cx="1985100" cy="67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1987" name="Google Shape;1987;p19"/>
          <p:cNvSpPr txBox="1">
            <a:spLocks noGrp="1"/>
          </p:cNvSpPr>
          <p:nvPr>
            <p:ph type="title" idx="4"/>
          </p:nvPr>
        </p:nvSpPr>
        <p:spPr>
          <a:xfrm>
            <a:off x="6224425" y="3542125"/>
            <a:ext cx="2095800" cy="20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solidFill>
                  <a:schemeClr val="lt1"/>
                </a:solidFill>
              </a:defRPr>
            </a:lvl1pPr>
            <a:lvl2pPr lvl="1" algn="ctr" rtl="0">
              <a:lnSpc>
                <a:spcPct val="100000"/>
              </a:lnSpc>
              <a:spcBef>
                <a:spcPts val="0"/>
              </a:spcBef>
              <a:spcAft>
                <a:spcPts val="0"/>
              </a:spcAft>
              <a:buNone/>
              <a:defRPr sz="1700">
                <a:solidFill>
                  <a:schemeClr val="lt1"/>
                </a:solidFill>
              </a:defRPr>
            </a:lvl2pPr>
            <a:lvl3pPr lvl="2" algn="ctr" rtl="0">
              <a:lnSpc>
                <a:spcPct val="100000"/>
              </a:lnSpc>
              <a:spcBef>
                <a:spcPts val="0"/>
              </a:spcBef>
              <a:spcAft>
                <a:spcPts val="0"/>
              </a:spcAft>
              <a:buNone/>
              <a:defRPr sz="1700">
                <a:solidFill>
                  <a:schemeClr val="lt1"/>
                </a:solidFill>
              </a:defRPr>
            </a:lvl3pPr>
            <a:lvl4pPr lvl="3" algn="ctr" rtl="0">
              <a:lnSpc>
                <a:spcPct val="100000"/>
              </a:lnSpc>
              <a:spcBef>
                <a:spcPts val="0"/>
              </a:spcBef>
              <a:spcAft>
                <a:spcPts val="0"/>
              </a:spcAft>
              <a:buNone/>
              <a:defRPr sz="1700">
                <a:solidFill>
                  <a:schemeClr val="lt1"/>
                </a:solidFill>
              </a:defRPr>
            </a:lvl4pPr>
            <a:lvl5pPr lvl="4" algn="ctr" rtl="0">
              <a:lnSpc>
                <a:spcPct val="100000"/>
              </a:lnSpc>
              <a:spcBef>
                <a:spcPts val="0"/>
              </a:spcBef>
              <a:spcAft>
                <a:spcPts val="0"/>
              </a:spcAft>
              <a:buNone/>
              <a:defRPr sz="1700">
                <a:solidFill>
                  <a:schemeClr val="lt1"/>
                </a:solidFill>
              </a:defRPr>
            </a:lvl5pPr>
            <a:lvl6pPr lvl="5" algn="ctr" rtl="0">
              <a:lnSpc>
                <a:spcPct val="100000"/>
              </a:lnSpc>
              <a:spcBef>
                <a:spcPts val="0"/>
              </a:spcBef>
              <a:spcAft>
                <a:spcPts val="0"/>
              </a:spcAft>
              <a:buNone/>
              <a:defRPr sz="1700">
                <a:solidFill>
                  <a:schemeClr val="lt1"/>
                </a:solidFill>
              </a:defRPr>
            </a:lvl6pPr>
            <a:lvl7pPr lvl="6" algn="ctr" rtl="0">
              <a:lnSpc>
                <a:spcPct val="100000"/>
              </a:lnSpc>
              <a:spcBef>
                <a:spcPts val="0"/>
              </a:spcBef>
              <a:spcAft>
                <a:spcPts val="0"/>
              </a:spcAft>
              <a:buNone/>
              <a:defRPr sz="1700">
                <a:solidFill>
                  <a:schemeClr val="lt1"/>
                </a:solidFill>
              </a:defRPr>
            </a:lvl7pPr>
            <a:lvl8pPr lvl="7" algn="ctr" rtl="0">
              <a:lnSpc>
                <a:spcPct val="100000"/>
              </a:lnSpc>
              <a:spcBef>
                <a:spcPts val="0"/>
              </a:spcBef>
              <a:spcAft>
                <a:spcPts val="0"/>
              </a:spcAft>
              <a:buNone/>
              <a:defRPr sz="1700">
                <a:solidFill>
                  <a:schemeClr val="lt1"/>
                </a:solidFill>
              </a:defRPr>
            </a:lvl8pPr>
            <a:lvl9pPr lvl="8" algn="ctr" rtl="0">
              <a:lnSpc>
                <a:spcPct val="100000"/>
              </a:lnSpc>
              <a:spcBef>
                <a:spcPts val="0"/>
              </a:spcBef>
              <a:spcAft>
                <a:spcPts val="0"/>
              </a:spcAft>
              <a:buNone/>
              <a:defRPr sz="1700">
                <a:solidFill>
                  <a:schemeClr val="lt1"/>
                </a:solidFill>
              </a:defRPr>
            </a:lvl9pPr>
          </a:lstStyle>
          <a:p>
            <a:endParaRPr/>
          </a:p>
        </p:txBody>
      </p:sp>
      <p:sp>
        <p:nvSpPr>
          <p:cNvPr id="1988" name="Google Shape;1988;p19"/>
          <p:cNvSpPr txBox="1">
            <a:spLocks noGrp="1"/>
          </p:cNvSpPr>
          <p:nvPr>
            <p:ph type="subTitle" idx="5"/>
          </p:nvPr>
        </p:nvSpPr>
        <p:spPr>
          <a:xfrm>
            <a:off x="6279775" y="3743425"/>
            <a:ext cx="1985100" cy="67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1989" name="Google Shape;1989;p19"/>
          <p:cNvSpPr txBox="1">
            <a:spLocks noGrp="1"/>
          </p:cNvSpPr>
          <p:nvPr>
            <p:ph type="title" idx="6"/>
          </p:nvPr>
        </p:nvSpPr>
        <p:spPr>
          <a:xfrm>
            <a:off x="5776925" y="490775"/>
            <a:ext cx="2653500" cy="622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400"/>
              <a:buNone/>
              <a:defRPr sz="21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90" name="Google Shape;1990;p19"/>
          <p:cNvSpPr txBox="1">
            <a:spLocks noGrp="1"/>
          </p:cNvSpPr>
          <p:nvPr>
            <p:ph type="title" idx="7" hasCustomPrompt="1"/>
          </p:nvPr>
        </p:nvSpPr>
        <p:spPr>
          <a:xfrm>
            <a:off x="1316075" y="1835100"/>
            <a:ext cx="1231200" cy="524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12000"/>
              <a:buNone/>
              <a:defRPr sz="4800">
                <a:solidFill>
                  <a:schemeClr val="accent4"/>
                </a:solidFill>
              </a:defRPr>
            </a:lvl1pPr>
            <a:lvl2pPr lvl="1" algn="ctr" rtl="0">
              <a:spcBef>
                <a:spcPts val="0"/>
              </a:spcBef>
              <a:spcAft>
                <a:spcPts val="0"/>
              </a:spcAft>
              <a:buClr>
                <a:schemeClr val="accent4"/>
              </a:buClr>
              <a:buSzPts val="12000"/>
              <a:buNone/>
              <a:defRPr sz="12000">
                <a:solidFill>
                  <a:schemeClr val="accent4"/>
                </a:solidFill>
              </a:defRPr>
            </a:lvl2pPr>
            <a:lvl3pPr lvl="2" algn="ctr" rtl="0">
              <a:spcBef>
                <a:spcPts val="0"/>
              </a:spcBef>
              <a:spcAft>
                <a:spcPts val="0"/>
              </a:spcAft>
              <a:buClr>
                <a:schemeClr val="accent4"/>
              </a:buClr>
              <a:buSzPts val="12000"/>
              <a:buNone/>
              <a:defRPr sz="12000">
                <a:solidFill>
                  <a:schemeClr val="accent4"/>
                </a:solidFill>
              </a:defRPr>
            </a:lvl3pPr>
            <a:lvl4pPr lvl="3" algn="ctr" rtl="0">
              <a:spcBef>
                <a:spcPts val="0"/>
              </a:spcBef>
              <a:spcAft>
                <a:spcPts val="0"/>
              </a:spcAft>
              <a:buClr>
                <a:schemeClr val="accent4"/>
              </a:buClr>
              <a:buSzPts val="12000"/>
              <a:buNone/>
              <a:defRPr sz="12000">
                <a:solidFill>
                  <a:schemeClr val="accent4"/>
                </a:solidFill>
              </a:defRPr>
            </a:lvl4pPr>
            <a:lvl5pPr lvl="4" algn="ctr" rtl="0">
              <a:spcBef>
                <a:spcPts val="0"/>
              </a:spcBef>
              <a:spcAft>
                <a:spcPts val="0"/>
              </a:spcAft>
              <a:buClr>
                <a:schemeClr val="accent4"/>
              </a:buClr>
              <a:buSzPts val="12000"/>
              <a:buNone/>
              <a:defRPr sz="12000">
                <a:solidFill>
                  <a:schemeClr val="accent4"/>
                </a:solidFill>
              </a:defRPr>
            </a:lvl5pPr>
            <a:lvl6pPr lvl="5" algn="ctr" rtl="0">
              <a:spcBef>
                <a:spcPts val="0"/>
              </a:spcBef>
              <a:spcAft>
                <a:spcPts val="0"/>
              </a:spcAft>
              <a:buClr>
                <a:schemeClr val="accent4"/>
              </a:buClr>
              <a:buSzPts val="12000"/>
              <a:buNone/>
              <a:defRPr sz="12000">
                <a:solidFill>
                  <a:schemeClr val="accent4"/>
                </a:solidFill>
              </a:defRPr>
            </a:lvl6pPr>
            <a:lvl7pPr lvl="6" algn="ctr" rtl="0">
              <a:spcBef>
                <a:spcPts val="0"/>
              </a:spcBef>
              <a:spcAft>
                <a:spcPts val="0"/>
              </a:spcAft>
              <a:buClr>
                <a:schemeClr val="accent4"/>
              </a:buClr>
              <a:buSzPts val="12000"/>
              <a:buNone/>
              <a:defRPr sz="12000">
                <a:solidFill>
                  <a:schemeClr val="accent4"/>
                </a:solidFill>
              </a:defRPr>
            </a:lvl7pPr>
            <a:lvl8pPr lvl="7" algn="ctr" rtl="0">
              <a:spcBef>
                <a:spcPts val="0"/>
              </a:spcBef>
              <a:spcAft>
                <a:spcPts val="0"/>
              </a:spcAft>
              <a:buClr>
                <a:schemeClr val="accent4"/>
              </a:buClr>
              <a:buSzPts val="12000"/>
              <a:buNone/>
              <a:defRPr sz="12000">
                <a:solidFill>
                  <a:schemeClr val="accent4"/>
                </a:solidFill>
              </a:defRPr>
            </a:lvl8pPr>
            <a:lvl9pPr lvl="8" algn="ctr" rtl="0">
              <a:spcBef>
                <a:spcPts val="0"/>
              </a:spcBef>
              <a:spcAft>
                <a:spcPts val="0"/>
              </a:spcAft>
              <a:buClr>
                <a:schemeClr val="accent4"/>
              </a:buClr>
              <a:buSzPts val="12000"/>
              <a:buNone/>
              <a:defRPr sz="12000">
                <a:solidFill>
                  <a:schemeClr val="accent4"/>
                </a:solidFill>
              </a:defRPr>
            </a:lvl9pPr>
          </a:lstStyle>
          <a:p>
            <a:r>
              <a:t>xx%</a:t>
            </a:r>
          </a:p>
        </p:txBody>
      </p:sp>
      <p:sp>
        <p:nvSpPr>
          <p:cNvPr id="1991" name="Google Shape;1991;p19"/>
          <p:cNvSpPr txBox="1">
            <a:spLocks noGrp="1"/>
          </p:cNvSpPr>
          <p:nvPr>
            <p:ph type="title" idx="8" hasCustomPrompt="1"/>
          </p:nvPr>
        </p:nvSpPr>
        <p:spPr>
          <a:xfrm>
            <a:off x="3958728" y="1535300"/>
            <a:ext cx="1231200" cy="524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12000"/>
              <a:buNone/>
              <a:defRPr sz="4800">
                <a:solidFill>
                  <a:schemeClr val="accent4"/>
                </a:solidFill>
              </a:defRPr>
            </a:lvl1pPr>
            <a:lvl2pPr lvl="1" algn="ctr" rtl="0">
              <a:spcBef>
                <a:spcPts val="0"/>
              </a:spcBef>
              <a:spcAft>
                <a:spcPts val="0"/>
              </a:spcAft>
              <a:buClr>
                <a:schemeClr val="accent4"/>
              </a:buClr>
              <a:buSzPts val="12000"/>
              <a:buNone/>
              <a:defRPr sz="12000">
                <a:solidFill>
                  <a:schemeClr val="accent4"/>
                </a:solidFill>
              </a:defRPr>
            </a:lvl2pPr>
            <a:lvl3pPr lvl="2" algn="ctr" rtl="0">
              <a:spcBef>
                <a:spcPts val="0"/>
              </a:spcBef>
              <a:spcAft>
                <a:spcPts val="0"/>
              </a:spcAft>
              <a:buClr>
                <a:schemeClr val="accent4"/>
              </a:buClr>
              <a:buSzPts val="12000"/>
              <a:buNone/>
              <a:defRPr sz="12000">
                <a:solidFill>
                  <a:schemeClr val="accent4"/>
                </a:solidFill>
              </a:defRPr>
            </a:lvl3pPr>
            <a:lvl4pPr lvl="3" algn="ctr" rtl="0">
              <a:spcBef>
                <a:spcPts val="0"/>
              </a:spcBef>
              <a:spcAft>
                <a:spcPts val="0"/>
              </a:spcAft>
              <a:buClr>
                <a:schemeClr val="accent4"/>
              </a:buClr>
              <a:buSzPts val="12000"/>
              <a:buNone/>
              <a:defRPr sz="12000">
                <a:solidFill>
                  <a:schemeClr val="accent4"/>
                </a:solidFill>
              </a:defRPr>
            </a:lvl4pPr>
            <a:lvl5pPr lvl="4" algn="ctr" rtl="0">
              <a:spcBef>
                <a:spcPts val="0"/>
              </a:spcBef>
              <a:spcAft>
                <a:spcPts val="0"/>
              </a:spcAft>
              <a:buClr>
                <a:schemeClr val="accent4"/>
              </a:buClr>
              <a:buSzPts val="12000"/>
              <a:buNone/>
              <a:defRPr sz="12000">
                <a:solidFill>
                  <a:schemeClr val="accent4"/>
                </a:solidFill>
              </a:defRPr>
            </a:lvl5pPr>
            <a:lvl6pPr lvl="5" algn="ctr" rtl="0">
              <a:spcBef>
                <a:spcPts val="0"/>
              </a:spcBef>
              <a:spcAft>
                <a:spcPts val="0"/>
              </a:spcAft>
              <a:buClr>
                <a:schemeClr val="accent4"/>
              </a:buClr>
              <a:buSzPts val="12000"/>
              <a:buNone/>
              <a:defRPr sz="12000">
                <a:solidFill>
                  <a:schemeClr val="accent4"/>
                </a:solidFill>
              </a:defRPr>
            </a:lvl6pPr>
            <a:lvl7pPr lvl="6" algn="ctr" rtl="0">
              <a:spcBef>
                <a:spcPts val="0"/>
              </a:spcBef>
              <a:spcAft>
                <a:spcPts val="0"/>
              </a:spcAft>
              <a:buClr>
                <a:schemeClr val="accent4"/>
              </a:buClr>
              <a:buSzPts val="12000"/>
              <a:buNone/>
              <a:defRPr sz="12000">
                <a:solidFill>
                  <a:schemeClr val="accent4"/>
                </a:solidFill>
              </a:defRPr>
            </a:lvl7pPr>
            <a:lvl8pPr lvl="7" algn="ctr" rtl="0">
              <a:spcBef>
                <a:spcPts val="0"/>
              </a:spcBef>
              <a:spcAft>
                <a:spcPts val="0"/>
              </a:spcAft>
              <a:buClr>
                <a:schemeClr val="accent4"/>
              </a:buClr>
              <a:buSzPts val="12000"/>
              <a:buNone/>
              <a:defRPr sz="12000">
                <a:solidFill>
                  <a:schemeClr val="accent4"/>
                </a:solidFill>
              </a:defRPr>
            </a:lvl8pPr>
            <a:lvl9pPr lvl="8" algn="ctr" rtl="0">
              <a:spcBef>
                <a:spcPts val="0"/>
              </a:spcBef>
              <a:spcAft>
                <a:spcPts val="0"/>
              </a:spcAft>
              <a:buClr>
                <a:schemeClr val="accent4"/>
              </a:buClr>
              <a:buSzPts val="12000"/>
              <a:buNone/>
              <a:defRPr sz="12000">
                <a:solidFill>
                  <a:schemeClr val="accent4"/>
                </a:solidFill>
              </a:defRPr>
            </a:lvl9pPr>
          </a:lstStyle>
          <a:p>
            <a:r>
              <a:t>xx%</a:t>
            </a:r>
          </a:p>
        </p:txBody>
      </p:sp>
      <p:sp>
        <p:nvSpPr>
          <p:cNvPr id="1992" name="Google Shape;1992;p19"/>
          <p:cNvSpPr txBox="1">
            <a:spLocks noGrp="1"/>
          </p:cNvSpPr>
          <p:nvPr>
            <p:ph type="title" idx="9" hasCustomPrompt="1"/>
          </p:nvPr>
        </p:nvSpPr>
        <p:spPr>
          <a:xfrm>
            <a:off x="6656725" y="2189675"/>
            <a:ext cx="1231200" cy="52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12000"/>
              <a:buNone/>
              <a:defRPr sz="4800">
                <a:solidFill>
                  <a:schemeClr val="accent4"/>
                </a:solidFill>
              </a:defRPr>
            </a:lvl1pPr>
            <a:lvl2pPr lvl="1" algn="ctr" rtl="0">
              <a:spcBef>
                <a:spcPts val="0"/>
              </a:spcBef>
              <a:spcAft>
                <a:spcPts val="0"/>
              </a:spcAft>
              <a:buClr>
                <a:schemeClr val="accent4"/>
              </a:buClr>
              <a:buSzPts val="12000"/>
              <a:buNone/>
              <a:defRPr sz="12000">
                <a:solidFill>
                  <a:schemeClr val="accent4"/>
                </a:solidFill>
              </a:defRPr>
            </a:lvl2pPr>
            <a:lvl3pPr lvl="2" algn="ctr" rtl="0">
              <a:spcBef>
                <a:spcPts val="0"/>
              </a:spcBef>
              <a:spcAft>
                <a:spcPts val="0"/>
              </a:spcAft>
              <a:buClr>
                <a:schemeClr val="accent4"/>
              </a:buClr>
              <a:buSzPts val="12000"/>
              <a:buNone/>
              <a:defRPr sz="12000">
                <a:solidFill>
                  <a:schemeClr val="accent4"/>
                </a:solidFill>
              </a:defRPr>
            </a:lvl3pPr>
            <a:lvl4pPr lvl="3" algn="ctr" rtl="0">
              <a:spcBef>
                <a:spcPts val="0"/>
              </a:spcBef>
              <a:spcAft>
                <a:spcPts val="0"/>
              </a:spcAft>
              <a:buClr>
                <a:schemeClr val="accent4"/>
              </a:buClr>
              <a:buSzPts val="12000"/>
              <a:buNone/>
              <a:defRPr sz="12000">
                <a:solidFill>
                  <a:schemeClr val="accent4"/>
                </a:solidFill>
              </a:defRPr>
            </a:lvl4pPr>
            <a:lvl5pPr lvl="4" algn="ctr" rtl="0">
              <a:spcBef>
                <a:spcPts val="0"/>
              </a:spcBef>
              <a:spcAft>
                <a:spcPts val="0"/>
              </a:spcAft>
              <a:buClr>
                <a:schemeClr val="accent4"/>
              </a:buClr>
              <a:buSzPts val="12000"/>
              <a:buNone/>
              <a:defRPr sz="12000">
                <a:solidFill>
                  <a:schemeClr val="accent4"/>
                </a:solidFill>
              </a:defRPr>
            </a:lvl5pPr>
            <a:lvl6pPr lvl="5" algn="ctr" rtl="0">
              <a:spcBef>
                <a:spcPts val="0"/>
              </a:spcBef>
              <a:spcAft>
                <a:spcPts val="0"/>
              </a:spcAft>
              <a:buClr>
                <a:schemeClr val="accent4"/>
              </a:buClr>
              <a:buSzPts val="12000"/>
              <a:buNone/>
              <a:defRPr sz="12000">
                <a:solidFill>
                  <a:schemeClr val="accent4"/>
                </a:solidFill>
              </a:defRPr>
            </a:lvl6pPr>
            <a:lvl7pPr lvl="6" algn="ctr" rtl="0">
              <a:spcBef>
                <a:spcPts val="0"/>
              </a:spcBef>
              <a:spcAft>
                <a:spcPts val="0"/>
              </a:spcAft>
              <a:buClr>
                <a:schemeClr val="accent4"/>
              </a:buClr>
              <a:buSzPts val="12000"/>
              <a:buNone/>
              <a:defRPr sz="12000">
                <a:solidFill>
                  <a:schemeClr val="accent4"/>
                </a:solidFill>
              </a:defRPr>
            </a:lvl7pPr>
            <a:lvl8pPr lvl="7" algn="ctr" rtl="0">
              <a:spcBef>
                <a:spcPts val="0"/>
              </a:spcBef>
              <a:spcAft>
                <a:spcPts val="0"/>
              </a:spcAft>
              <a:buClr>
                <a:schemeClr val="accent4"/>
              </a:buClr>
              <a:buSzPts val="12000"/>
              <a:buNone/>
              <a:defRPr sz="12000">
                <a:solidFill>
                  <a:schemeClr val="accent4"/>
                </a:solidFill>
              </a:defRPr>
            </a:lvl8pPr>
            <a:lvl9pPr lvl="8" algn="ctr" rtl="0">
              <a:spcBef>
                <a:spcPts val="0"/>
              </a:spcBef>
              <a:spcAft>
                <a:spcPts val="0"/>
              </a:spcAft>
              <a:buClr>
                <a:schemeClr val="accent4"/>
              </a:buClr>
              <a:buSzPts val="12000"/>
              <a:buNone/>
              <a:defRPr sz="12000">
                <a:solidFill>
                  <a:schemeClr val="accent4"/>
                </a:solidFill>
              </a:defRPr>
            </a:lvl9pPr>
          </a:lstStyle>
          <a:p>
            <a:r>
              <a:t>xx%</a:t>
            </a:r>
          </a:p>
        </p:txBody>
      </p:sp>
      <p:sp>
        <p:nvSpPr>
          <p:cNvPr id="1993" name="Google Shape;1993;p19"/>
          <p:cNvSpPr/>
          <p:nvPr/>
        </p:nvSpPr>
        <p:spPr>
          <a:xfrm>
            <a:off x="5620717" y="536631"/>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9"/>
          <p:cNvSpPr/>
          <p:nvPr/>
        </p:nvSpPr>
        <p:spPr>
          <a:xfrm>
            <a:off x="5620717" y="770344"/>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9"/>
          <p:cNvSpPr/>
          <p:nvPr/>
        </p:nvSpPr>
        <p:spPr>
          <a:xfrm>
            <a:off x="5620717" y="100470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9"/>
          <p:cNvSpPr/>
          <p:nvPr/>
        </p:nvSpPr>
        <p:spPr>
          <a:xfrm>
            <a:off x="5389326" y="53659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9"/>
          <p:cNvSpPr/>
          <p:nvPr/>
        </p:nvSpPr>
        <p:spPr>
          <a:xfrm>
            <a:off x="5389326" y="77030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9"/>
          <p:cNvSpPr/>
          <p:nvPr/>
        </p:nvSpPr>
        <p:spPr>
          <a:xfrm>
            <a:off x="5377754" y="1004705"/>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9"/>
          <p:cNvSpPr/>
          <p:nvPr/>
        </p:nvSpPr>
        <p:spPr>
          <a:xfrm>
            <a:off x="5135933" y="536631"/>
            <a:ext cx="74113" cy="62465"/>
          </a:xfrm>
          <a:custGeom>
            <a:avLst/>
            <a:gdLst/>
            <a:ahLst/>
            <a:cxnLst/>
            <a:rect l="l" t="t" r="r" b="b"/>
            <a:pathLst>
              <a:path w="1947" h="1641" extrusionOk="0">
                <a:moveTo>
                  <a:pt x="1113" y="0"/>
                </a:moveTo>
                <a:cubicBezTo>
                  <a:pt x="907" y="0"/>
                  <a:pt x="695" y="75"/>
                  <a:pt x="518" y="243"/>
                </a:cubicBezTo>
                <a:cubicBezTo>
                  <a:pt x="1" y="759"/>
                  <a:pt x="366" y="1641"/>
                  <a:pt x="1095" y="1641"/>
                </a:cubicBezTo>
                <a:cubicBezTo>
                  <a:pt x="1551" y="1641"/>
                  <a:pt x="191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9"/>
          <p:cNvSpPr/>
          <p:nvPr/>
        </p:nvSpPr>
        <p:spPr>
          <a:xfrm>
            <a:off x="5135933" y="770383"/>
            <a:ext cx="74113" cy="63607"/>
          </a:xfrm>
          <a:custGeom>
            <a:avLst/>
            <a:gdLst/>
            <a:ahLst/>
            <a:cxnLst/>
            <a:rect l="l" t="t" r="r" b="b"/>
            <a:pathLst>
              <a:path w="1947" h="1671" extrusionOk="0">
                <a:moveTo>
                  <a:pt x="1089" y="0"/>
                </a:moveTo>
                <a:cubicBezTo>
                  <a:pt x="888" y="0"/>
                  <a:pt x="684" y="75"/>
                  <a:pt x="518" y="242"/>
                </a:cubicBezTo>
                <a:cubicBezTo>
                  <a:pt x="1" y="758"/>
                  <a:pt x="366" y="1640"/>
                  <a:pt x="1095" y="1670"/>
                </a:cubicBezTo>
                <a:cubicBezTo>
                  <a:pt x="1551" y="1670"/>
                  <a:pt x="1946" y="1305"/>
                  <a:pt x="1946" y="849"/>
                </a:cubicBezTo>
                <a:cubicBezTo>
                  <a:pt x="1926" y="334"/>
                  <a:pt x="1513" y="0"/>
                  <a:pt x="1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9"/>
          <p:cNvSpPr/>
          <p:nvPr/>
        </p:nvSpPr>
        <p:spPr>
          <a:xfrm>
            <a:off x="5135933" y="1004324"/>
            <a:ext cx="74113" cy="63378"/>
          </a:xfrm>
          <a:custGeom>
            <a:avLst/>
            <a:gdLst/>
            <a:ahLst/>
            <a:cxnLst/>
            <a:rect l="l" t="t" r="r" b="b"/>
            <a:pathLst>
              <a:path w="1947" h="1665" extrusionOk="0">
                <a:moveTo>
                  <a:pt x="1096" y="1"/>
                </a:moveTo>
                <a:cubicBezTo>
                  <a:pt x="895" y="1"/>
                  <a:pt x="690" y="73"/>
                  <a:pt x="518" y="235"/>
                </a:cubicBezTo>
                <a:cubicBezTo>
                  <a:pt x="1" y="752"/>
                  <a:pt x="366" y="1664"/>
                  <a:pt x="1095" y="1664"/>
                </a:cubicBezTo>
                <a:cubicBezTo>
                  <a:pt x="1551" y="1664"/>
                  <a:pt x="1916" y="1299"/>
                  <a:pt x="1946" y="843"/>
                </a:cubicBezTo>
                <a:cubicBezTo>
                  <a:pt x="1946" y="343"/>
                  <a:pt x="1532"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9"/>
          <p:cNvSpPr/>
          <p:nvPr/>
        </p:nvSpPr>
        <p:spPr>
          <a:xfrm>
            <a:off x="4920986" y="53659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9"/>
          <p:cNvSpPr/>
          <p:nvPr/>
        </p:nvSpPr>
        <p:spPr>
          <a:xfrm>
            <a:off x="4920986" y="77030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9"/>
          <p:cNvSpPr/>
          <p:nvPr/>
        </p:nvSpPr>
        <p:spPr>
          <a:xfrm>
            <a:off x="4909414" y="100470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9"/>
          <p:cNvSpPr/>
          <p:nvPr/>
        </p:nvSpPr>
        <p:spPr>
          <a:xfrm>
            <a:off x="4667594" y="53663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9"/>
          <p:cNvSpPr/>
          <p:nvPr/>
        </p:nvSpPr>
        <p:spPr>
          <a:xfrm>
            <a:off x="4667594" y="77038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9"/>
          <p:cNvSpPr/>
          <p:nvPr/>
        </p:nvSpPr>
        <p:spPr>
          <a:xfrm>
            <a:off x="4667594" y="100470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9"/>
          <p:cNvSpPr/>
          <p:nvPr/>
        </p:nvSpPr>
        <p:spPr>
          <a:xfrm>
            <a:off x="4435060" y="53659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9"/>
          <p:cNvSpPr/>
          <p:nvPr/>
        </p:nvSpPr>
        <p:spPr>
          <a:xfrm>
            <a:off x="4435060" y="77030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9"/>
          <p:cNvSpPr/>
          <p:nvPr/>
        </p:nvSpPr>
        <p:spPr>
          <a:xfrm>
            <a:off x="4424631" y="100470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9"/>
          <p:cNvSpPr/>
          <p:nvPr/>
        </p:nvSpPr>
        <p:spPr>
          <a:xfrm>
            <a:off x="4181668" y="53663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9"/>
          <p:cNvSpPr/>
          <p:nvPr/>
        </p:nvSpPr>
        <p:spPr>
          <a:xfrm>
            <a:off x="4181668" y="77034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9"/>
          <p:cNvSpPr/>
          <p:nvPr/>
        </p:nvSpPr>
        <p:spPr>
          <a:xfrm>
            <a:off x="4181668" y="100470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9"/>
          <p:cNvSpPr/>
          <p:nvPr/>
        </p:nvSpPr>
        <p:spPr>
          <a:xfrm>
            <a:off x="3950277" y="53659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9"/>
          <p:cNvSpPr/>
          <p:nvPr/>
        </p:nvSpPr>
        <p:spPr>
          <a:xfrm>
            <a:off x="3950277" y="77030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9"/>
          <p:cNvSpPr/>
          <p:nvPr/>
        </p:nvSpPr>
        <p:spPr>
          <a:xfrm>
            <a:off x="3939847" y="100470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9"/>
          <p:cNvSpPr/>
          <p:nvPr/>
        </p:nvSpPr>
        <p:spPr>
          <a:xfrm>
            <a:off x="3696885" y="53663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9"/>
          <p:cNvSpPr/>
          <p:nvPr/>
        </p:nvSpPr>
        <p:spPr>
          <a:xfrm>
            <a:off x="3696885" y="77034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9"/>
          <p:cNvSpPr/>
          <p:nvPr/>
        </p:nvSpPr>
        <p:spPr>
          <a:xfrm>
            <a:off x="3696885" y="100470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9"/>
          <p:cNvSpPr/>
          <p:nvPr/>
        </p:nvSpPr>
        <p:spPr>
          <a:xfrm>
            <a:off x="3465493" y="53659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9"/>
          <p:cNvSpPr/>
          <p:nvPr/>
        </p:nvSpPr>
        <p:spPr>
          <a:xfrm>
            <a:off x="3465493" y="77030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9"/>
          <p:cNvSpPr/>
          <p:nvPr/>
        </p:nvSpPr>
        <p:spPr>
          <a:xfrm>
            <a:off x="3455102" y="100470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9"/>
          <p:cNvSpPr/>
          <p:nvPr/>
        </p:nvSpPr>
        <p:spPr>
          <a:xfrm>
            <a:off x="3212101" y="53663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9"/>
          <p:cNvSpPr/>
          <p:nvPr/>
        </p:nvSpPr>
        <p:spPr>
          <a:xfrm>
            <a:off x="3212101" y="77034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9"/>
          <p:cNvSpPr/>
          <p:nvPr/>
        </p:nvSpPr>
        <p:spPr>
          <a:xfrm>
            <a:off x="3212101" y="100470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9"/>
          <p:cNvSpPr/>
          <p:nvPr/>
        </p:nvSpPr>
        <p:spPr>
          <a:xfrm>
            <a:off x="2979568" y="53659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9"/>
          <p:cNvSpPr/>
          <p:nvPr/>
        </p:nvSpPr>
        <p:spPr>
          <a:xfrm>
            <a:off x="2979568" y="77030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9"/>
          <p:cNvSpPr/>
          <p:nvPr/>
        </p:nvSpPr>
        <p:spPr>
          <a:xfrm>
            <a:off x="2969138" y="100470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9"/>
          <p:cNvSpPr/>
          <p:nvPr/>
        </p:nvSpPr>
        <p:spPr>
          <a:xfrm>
            <a:off x="2726176" y="53663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9"/>
          <p:cNvSpPr/>
          <p:nvPr/>
        </p:nvSpPr>
        <p:spPr>
          <a:xfrm>
            <a:off x="2726176" y="77034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9"/>
          <p:cNvSpPr/>
          <p:nvPr/>
        </p:nvSpPr>
        <p:spPr>
          <a:xfrm>
            <a:off x="2726176" y="100470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9"/>
          <p:cNvSpPr/>
          <p:nvPr/>
        </p:nvSpPr>
        <p:spPr>
          <a:xfrm>
            <a:off x="2494784" y="53659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9"/>
          <p:cNvSpPr/>
          <p:nvPr/>
        </p:nvSpPr>
        <p:spPr>
          <a:xfrm>
            <a:off x="2494784" y="77030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9"/>
          <p:cNvSpPr/>
          <p:nvPr/>
        </p:nvSpPr>
        <p:spPr>
          <a:xfrm>
            <a:off x="2484393" y="100470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9"/>
          <p:cNvSpPr/>
          <p:nvPr/>
        </p:nvSpPr>
        <p:spPr>
          <a:xfrm>
            <a:off x="2241392" y="53663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9"/>
          <p:cNvSpPr/>
          <p:nvPr/>
        </p:nvSpPr>
        <p:spPr>
          <a:xfrm>
            <a:off x="2241392" y="77034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9"/>
          <p:cNvSpPr/>
          <p:nvPr/>
        </p:nvSpPr>
        <p:spPr>
          <a:xfrm>
            <a:off x="2241392" y="100470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9"/>
          <p:cNvSpPr/>
          <p:nvPr/>
        </p:nvSpPr>
        <p:spPr>
          <a:xfrm>
            <a:off x="1998429" y="53663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9"/>
          <p:cNvSpPr/>
          <p:nvPr/>
        </p:nvSpPr>
        <p:spPr>
          <a:xfrm>
            <a:off x="1998429" y="77034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9"/>
          <p:cNvSpPr/>
          <p:nvPr/>
        </p:nvSpPr>
        <p:spPr>
          <a:xfrm>
            <a:off x="1998429" y="100470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9"/>
          <p:cNvSpPr/>
          <p:nvPr/>
        </p:nvSpPr>
        <p:spPr>
          <a:xfrm>
            <a:off x="1756647" y="53663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9"/>
          <p:cNvSpPr/>
          <p:nvPr/>
        </p:nvSpPr>
        <p:spPr>
          <a:xfrm>
            <a:off x="1756647" y="77034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9"/>
          <p:cNvSpPr/>
          <p:nvPr/>
        </p:nvSpPr>
        <p:spPr>
          <a:xfrm>
            <a:off x="1756647" y="100470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9"/>
          <p:cNvSpPr/>
          <p:nvPr/>
        </p:nvSpPr>
        <p:spPr>
          <a:xfrm>
            <a:off x="1514826" y="53663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9"/>
          <p:cNvSpPr/>
          <p:nvPr/>
        </p:nvSpPr>
        <p:spPr>
          <a:xfrm>
            <a:off x="1514826" y="77038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9"/>
          <p:cNvSpPr/>
          <p:nvPr/>
        </p:nvSpPr>
        <p:spPr>
          <a:xfrm>
            <a:off x="1514826" y="100485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9"/>
          <p:cNvSpPr/>
          <p:nvPr/>
        </p:nvSpPr>
        <p:spPr>
          <a:xfrm>
            <a:off x="1282255" y="53659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9"/>
          <p:cNvSpPr/>
          <p:nvPr/>
        </p:nvSpPr>
        <p:spPr>
          <a:xfrm>
            <a:off x="1282255" y="77030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9"/>
          <p:cNvSpPr/>
          <p:nvPr/>
        </p:nvSpPr>
        <p:spPr>
          <a:xfrm>
            <a:off x="1270683" y="100470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9"/>
          <p:cNvSpPr/>
          <p:nvPr/>
        </p:nvSpPr>
        <p:spPr>
          <a:xfrm>
            <a:off x="1028900" y="53663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9"/>
          <p:cNvSpPr/>
          <p:nvPr/>
        </p:nvSpPr>
        <p:spPr>
          <a:xfrm>
            <a:off x="1028900" y="77034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9"/>
          <p:cNvSpPr/>
          <p:nvPr/>
        </p:nvSpPr>
        <p:spPr>
          <a:xfrm>
            <a:off x="1028900" y="100470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9"/>
          <p:cNvSpPr/>
          <p:nvPr/>
        </p:nvSpPr>
        <p:spPr>
          <a:xfrm>
            <a:off x="796329" y="53659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9"/>
          <p:cNvSpPr/>
          <p:nvPr/>
        </p:nvSpPr>
        <p:spPr>
          <a:xfrm>
            <a:off x="796329" y="77030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9"/>
          <p:cNvSpPr/>
          <p:nvPr/>
        </p:nvSpPr>
        <p:spPr>
          <a:xfrm>
            <a:off x="785938" y="100470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9"/>
          <p:cNvSpPr/>
          <p:nvPr/>
        </p:nvSpPr>
        <p:spPr>
          <a:xfrm>
            <a:off x="542975" y="53663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9"/>
          <p:cNvSpPr/>
          <p:nvPr/>
        </p:nvSpPr>
        <p:spPr>
          <a:xfrm>
            <a:off x="542975" y="77034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9"/>
          <p:cNvSpPr/>
          <p:nvPr/>
        </p:nvSpPr>
        <p:spPr>
          <a:xfrm>
            <a:off x="542975" y="100470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9"/>
          <p:cNvSpPr/>
          <p:nvPr/>
        </p:nvSpPr>
        <p:spPr>
          <a:xfrm>
            <a:off x="289617" y="536669"/>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9"/>
          <p:cNvSpPr/>
          <p:nvPr/>
        </p:nvSpPr>
        <p:spPr>
          <a:xfrm>
            <a:off x="289617" y="770382"/>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9"/>
          <p:cNvSpPr/>
          <p:nvPr/>
        </p:nvSpPr>
        <p:spPr>
          <a:xfrm>
            <a:off x="289617" y="1004742"/>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9"/>
          <p:cNvSpPr/>
          <p:nvPr/>
        </p:nvSpPr>
        <p:spPr>
          <a:xfrm>
            <a:off x="58226" y="536631"/>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9"/>
          <p:cNvSpPr/>
          <p:nvPr/>
        </p:nvSpPr>
        <p:spPr>
          <a:xfrm>
            <a:off x="58226" y="770344"/>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9"/>
          <p:cNvSpPr/>
          <p:nvPr/>
        </p:nvSpPr>
        <p:spPr>
          <a:xfrm>
            <a:off x="46654" y="1004742"/>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our Text Collumns 1">
  <p:cSld name="CUSTOM_4">
    <p:bg>
      <p:bgPr>
        <a:solidFill>
          <a:schemeClr val="lt1"/>
        </a:solidFill>
        <a:effectLst/>
      </p:bgPr>
    </p:bg>
    <p:spTree>
      <p:nvGrpSpPr>
        <p:cNvPr id="1" name="Shape 2079"/>
        <p:cNvGrpSpPr/>
        <p:nvPr/>
      </p:nvGrpSpPr>
      <p:grpSpPr>
        <a:xfrm>
          <a:off x="0" y="0"/>
          <a:ext cx="0" cy="0"/>
          <a:chOff x="0" y="0"/>
          <a:chExt cx="0" cy="0"/>
        </a:xfrm>
      </p:grpSpPr>
      <p:sp>
        <p:nvSpPr>
          <p:cNvPr id="2080" name="Google Shape;2080;p21"/>
          <p:cNvSpPr/>
          <p:nvPr/>
        </p:nvSpPr>
        <p:spPr>
          <a:xfrm>
            <a:off x="4751800" y="1485875"/>
            <a:ext cx="4408200" cy="141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1"/>
          <p:cNvSpPr/>
          <p:nvPr/>
        </p:nvSpPr>
        <p:spPr>
          <a:xfrm>
            <a:off x="4751800" y="3197925"/>
            <a:ext cx="4408200" cy="141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1"/>
          <p:cNvSpPr/>
          <p:nvPr/>
        </p:nvSpPr>
        <p:spPr>
          <a:xfrm>
            <a:off x="-19975" y="3192325"/>
            <a:ext cx="4408200" cy="141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1"/>
          <p:cNvSpPr/>
          <p:nvPr/>
        </p:nvSpPr>
        <p:spPr>
          <a:xfrm>
            <a:off x="-19975" y="1485875"/>
            <a:ext cx="4408200" cy="141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1"/>
          <p:cNvSpPr txBox="1">
            <a:spLocks noGrp="1"/>
          </p:cNvSpPr>
          <p:nvPr>
            <p:ph type="title"/>
          </p:nvPr>
        </p:nvSpPr>
        <p:spPr>
          <a:xfrm>
            <a:off x="1255362" y="1688375"/>
            <a:ext cx="1605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solidFill>
                  <a:schemeClr val="lt1"/>
                </a:solidFill>
              </a:defRPr>
            </a:lvl1pPr>
            <a:lvl2pPr lvl="1" algn="ctr" rtl="0">
              <a:lnSpc>
                <a:spcPct val="100000"/>
              </a:lnSpc>
              <a:spcBef>
                <a:spcPts val="0"/>
              </a:spcBef>
              <a:spcAft>
                <a:spcPts val="0"/>
              </a:spcAft>
              <a:buNone/>
              <a:defRPr sz="1700">
                <a:solidFill>
                  <a:schemeClr val="lt1"/>
                </a:solidFill>
              </a:defRPr>
            </a:lvl2pPr>
            <a:lvl3pPr lvl="2" algn="ctr" rtl="0">
              <a:lnSpc>
                <a:spcPct val="100000"/>
              </a:lnSpc>
              <a:spcBef>
                <a:spcPts val="0"/>
              </a:spcBef>
              <a:spcAft>
                <a:spcPts val="0"/>
              </a:spcAft>
              <a:buNone/>
              <a:defRPr sz="1700">
                <a:solidFill>
                  <a:schemeClr val="lt1"/>
                </a:solidFill>
              </a:defRPr>
            </a:lvl3pPr>
            <a:lvl4pPr lvl="3" algn="ctr" rtl="0">
              <a:lnSpc>
                <a:spcPct val="100000"/>
              </a:lnSpc>
              <a:spcBef>
                <a:spcPts val="0"/>
              </a:spcBef>
              <a:spcAft>
                <a:spcPts val="0"/>
              </a:spcAft>
              <a:buNone/>
              <a:defRPr sz="1700">
                <a:solidFill>
                  <a:schemeClr val="lt1"/>
                </a:solidFill>
              </a:defRPr>
            </a:lvl4pPr>
            <a:lvl5pPr lvl="4" algn="ctr" rtl="0">
              <a:lnSpc>
                <a:spcPct val="100000"/>
              </a:lnSpc>
              <a:spcBef>
                <a:spcPts val="0"/>
              </a:spcBef>
              <a:spcAft>
                <a:spcPts val="0"/>
              </a:spcAft>
              <a:buNone/>
              <a:defRPr sz="1700">
                <a:solidFill>
                  <a:schemeClr val="lt1"/>
                </a:solidFill>
              </a:defRPr>
            </a:lvl5pPr>
            <a:lvl6pPr lvl="5" algn="ctr" rtl="0">
              <a:lnSpc>
                <a:spcPct val="100000"/>
              </a:lnSpc>
              <a:spcBef>
                <a:spcPts val="0"/>
              </a:spcBef>
              <a:spcAft>
                <a:spcPts val="0"/>
              </a:spcAft>
              <a:buNone/>
              <a:defRPr sz="1700">
                <a:solidFill>
                  <a:schemeClr val="lt1"/>
                </a:solidFill>
              </a:defRPr>
            </a:lvl6pPr>
            <a:lvl7pPr lvl="6" algn="ctr" rtl="0">
              <a:lnSpc>
                <a:spcPct val="100000"/>
              </a:lnSpc>
              <a:spcBef>
                <a:spcPts val="0"/>
              </a:spcBef>
              <a:spcAft>
                <a:spcPts val="0"/>
              </a:spcAft>
              <a:buNone/>
              <a:defRPr sz="1700">
                <a:solidFill>
                  <a:schemeClr val="lt1"/>
                </a:solidFill>
              </a:defRPr>
            </a:lvl7pPr>
            <a:lvl8pPr lvl="7" algn="ctr" rtl="0">
              <a:lnSpc>
                <a:spcPct val="100000"/>
              </a:lnSpc>
              <a:spcBef>
                <a:spcPts val="0"/>
              </a:spcBef>
              <a:spcAft>
                <a:spcPts val="0"/>
              </a:spcAft>
              <a:buNone/>
              <a:defRPr sz="1700">
                <a:solidFill>
                  <a:schemeClr val="lt1"/>
                </a:solidFill>
              </a:defRPr>
            </a:lvl8pPr>
            <a:lvl9pPr lvl="8" algn="ctr" rtl="0">
              <a:lnSpc>
                <a:spcPct val="100000"/>
              </a:lnSpc>
              <a:spcBef>
                <a:spcPts val="0"/>
              </a:spcBef>
              <a:spcAft>
                <a:spcPts val="0"/>
              </a:spcAft>
              <a:buNone/>
              <a:defRPr sz="1700">
                <a:solidFill>
                  <a:schemeClr val="lt1"/>
                </a:solidFill>
              </a:defRPr>
            </a:lvl9pPr>
          </a:lstStyle>
          <a:p>
            <a:endParaRPr/>
          </a:p>
        </p:txBody>
      </p:sp>
      <p:sp>
        <p:nvSpPr>
          <p:cNvPr id="2085" name="Google Shape;2085;p21"/>
          <p:cNvSpPr txBox="1">
            <a:spLocks noGrp="1"/>
          </p:cNvSpPr>
          <p:nvPr>
            <p:ph type="subTitle" idx="1"/>
          </p:nvPr>
        </p:nvSpPr>
        <p:spPr>
          <a:xfrm>
            <a:off x="1302762" y="2054063"/>
            <a:ext cx="1510200" cy="63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2086" name="Google Shape;2086;p21"/>
          <p:cNvSpPr txBox="1">
            <a:spLocks noGrp="1"/>
          </p:cNvSpPr>
          <p:nvPr>
            <p:ph type="title" idx="2"/>
          </p:nvPr>
        </p:nvSpPr>
        <p:spPr>
          <a:xfrm>
            <a:off x="6301187" y="1688375"/>
            <a:ext cx="1605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solidFill>
                  <a:schemeClr val="lt1"/>
                </a:solidFill>
              </a:defRPr>
            </a:lvl1pPr>
            <a:lvl2pPr lvl="1" algn="ctr" rtl="0">
              <a:lnSpc>
                <a:spcPct val="100000"/>
              </a:lnSpc>
              <a:spcBef>
                <a:spcPts val="0"/>
              </a:spcBef>
              <a:spcAft>
                <a:spcPts val="0"/>
              </a:spcAft>
              <a:buNone/>
              <a:defRPr sz="1700">
                <a:solidFill>
                  <a:schemeClr val="lt1"/>
                </a:solidFill>
              </a:defRPr>
            </a:lvl2pPr>
            <a:lvl3pPr lvl="2" algn="ctr" rtl="0">
              <a:lnSpc>
                <a:spcPct val="100000"/>
              </a:lnSpc>
              <a:spcBef>
                <a:spcPts val="0"/>
              </a:spcBef>
              <a:spcAft>
                <a:spcPts val="0"/>
              </a:spcAft>
              <a:buNone/>
              <a:defRPr sz="1700">
                <a:solidFill>
                  <a:schemeClr val="lt1"/>
                </a:solidFill>
              </a:defRPr>
            </a:lvl3pPr>
            <a:lvl4pPr lvl="3" algn="ctr" rtl="0">
              <a:lnSpc>
                <a:spcPct val="100000"/>
              </a:lnSpc>
              <a:spcBef>
                <a:spcPts val="0"/>
              </a:spcBef>
              <a:spcAft>
                <a:spcPts val="0"/>
              </a:spcAft>
              <a:buNone/>
              <a:defRPr sz="1700">
                <a:solidFill>
                  <a:schemeClr val="lt1"/>
                </a:solidFill>
              </a:defRPr>
            </a:lvl4pPr>
            <a:lvl5pPr lvl="4" algn="ctr" rtl="0">
              <a:lnSpc>
                <a:spcPct val="100000"/>
              </a:lnSpc>
              <a:spcBef>
                <a:spcPts val="0"/>
              </a:spcBef>
              <a:spcAft>
                <a:spcPts val="0"/>
              </a:spcAft>
              <a:buNone/>
              <a:defRPr sz="1700">
                <a:solidFill>
                  <a:schemeClr val="lt1"/>
                </a:solidFill>
              </a:defRPr>
            </a:lvl5pPr>
            <a:lvl6pPr lvl="5" algn="ctr" rtl="0">
              <a:lnSpc>
                <a:spcPct val="100000"/>
              </a:lnSpc>
              <a:spcBef>
                <a:spcPts val="0"/>
              </a:spcBef>
              <a:spcAft>
                <a:spcPts val="0"/>
              </a:spcAft>
              <a:buNone/>
              <a:defRPr sz="1700">
                <a:solidFill>
                  <a:schemeClr val="lt1"/>
                </a:solidFill>
              </a:defRPr>
            </a:lvl6pPr>
            <a:lvl7pPr lvl="6" algn="ctr" rtl="0">
              <a:lnSpc>
                <a:spcPct val="100000"/>
              </a:lnSpc>
              <a:spcBef>
                <a:spcPts val="0"/>
              </a:spcBef>
              <a:spcAft>
                <a:spcPts val="0"/>
              </a:spcAft>
              <a:buNone/>
              <a:defRPr sz="1700">
                <a:solidFill>
                  <a:schemeClr val="lt1"/>
                </a:solidFill>
              </a:defRPr>
            </a:lvl7pPr>
            <a:lvl8pPr lvl="7" algn="ctr" rtl="0">
              <a:lnSpc>
                <a:spcPct val="100000"/>
              </a:lnSpc>
              <a:spcBef>
                <a:spcPts val="0"/>
              </a:spcBef>
              <a:spcAft>
                <a:spcPts val="0"/>
              </a:spcAft>
              <a:buNone/>
              <a:defRPr sz="1700">
                <a:solidFill>
                  <a:schemeClr val="lt1"/>
                </a:solidFill>
              </a:defRPr>
            </a:lvl8pPr>
            <a:lvl9pPr lvl="8" algn="ctr" rtl="0">
              <a:lnSpc>
                <a:spcPct val="100000"/>
              </a:lnSpc>
              <a:spcBef>
                <a:spcPts val="0"/>
              </a:spcBef>
              <a:spcAft>
                <a:spcPts val="0"/>
              </a:spcAft>
              <a:buNone/>
              <a:defRPr sz="1700">
                <a:solidFill>
                  <a:schemeClr val="lt1"/>
                </a:solidFill>
              </a:defRPr>
            </a:lvl9pPr>
          </a:lstStyle>
          <a:p>
            <a:endParaRPr/>
          </a:p>
        </p:txBody>
      </p:sp>
      <p:sp>
        <p:nvSpPr>
          <p:cNvPr id="2087" name="Google Shape;2087;p21"/>
          <p:cNvSpPr txBox="1">
            <a:spLocks noGrp="1"/>
          </p:cNvSpPr>
          <p:nvPr>
            <p:ph type="subTitle" idx="3"/>
          </p:nvPr>
        </p:nvSpPr>
        <p:spPr>
          <a:xfrm>
            <a:off x="6348587" y="2054063"/>
            <a:ext cx="1510200" cy="63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2088" name="Google Shape;2088;p21"/>
          <p:cNvSpPr txBox="1">
            <a:spLocks noGrp="1"/>
          </p:cNvSpPr>
          <p:nvPr>
            <p:ph type="title" idx="4"/>
          </p:nvPr>
        </p:nvSpPr>
        <p:spPr>
          <a:xfrm>
            <a:off x="1255362" y="3394821"/>
            <a:ext cx="1605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solidFill>
                  <a:schemeClr val="lt1"/>
                </a:solidFill>
              </a:defRPr>
            </a:lvl1pPr>
            <a:lvl2pPr lvl="1" algn="ctr" rtl="0">
              <a:lnSpc>
                <a:spcPct val="100000"/>
              </a:lnSpc>
              <a:spcBef>
                <a:spcPts val="0"/>
              </a:spcBef>
              <a:spcAft>
                <a:spcPts val="0"/>
              </a:spcAft>
              <a:buNone/>
              <a:defRPr sz="1700">
                <a:solidFill>
                  <a:schemeClr val="lt1"/>
                </a:solidFill>
              </a:defRPr>
            </a:lvl2pPr>
            <a:lvl3pPr lvl="2" algn="ctr" rtl="0">
              <a:lnSpc>
                <a:spcPct val="100000"/>
              </a:lnSpc>
              <a:spcBef>
                <a:spcPts val="0"/>
              </a:spcBef>
              <a:spcAft>
                <a:spcPts val="0"/>
              </a:spcAft>
              <a:buNone/>
              <a:defRPr sz="1700">
                <a:solidFill>
                  <a:schemeClr val="lt1"/>
                </a:solidFill>
              </a:defRPr>
            </a:lvl3pPr>
            <a:lvl4pPr lvl="3" algn="ctr" rtl="0">
              <a:lnSpc>
                <a:spcPct val="100000"/>
              </a:lnSpc>
              <a:spcBef>
                <a:spcPts val="0"/>
              </a:spcBef>
              <a:spcAft>
                <a:spcPts val="0"/>
              </a:spcAft>
              <a:buNone/>
              <a:defRPr sz="1700">
                <a:solidFill>
                  <a:schemeClr val="lt1"/>
                </a:solidFill>
              </a:defRPr>
            </a:lvl4pPr>
            <a:lvl5pPr lvl="4" algn="ctr" rtl="0">
              <a:lnSpc>
                <a:spcPct val="100000"/>
              </a:lnSpc>
              <a:spcBef>
                <a:spcPts val="0"/>
              </a:spcBef>
              <a:spcAft>
                <a:spcPts val="0"/>
              </a:spcAft>
              <a:buNone/>
              <a:defRPr sz="1700">
                <a:solidFill>
                  <a:schemeClr val="lt1"/>
                </a:solidFill>
              </a:defRPr>
            </a:lvl5pPr>
            <a:lvl6pPr lvl="5" algn="ctr" rtl="0">
              <a:lnSpc>
                <a:spcPct val="100000"/>
              </a:lnSpc>
              <a:spcBef>
                <a:spcPts val="0"/>
              </a:spcBef>
              <a:spcAft>
                <a:spcPts val="0"/>
              </a:spcAft>
              <a:buNone/>
              <a:defRPr sz="1700">
                <a:solidFill>
                  <a:schemeClr val="lt1"/>
                </a:solidFill>
              </a:defRPr>
            </a:lvl6pPr>
            <a:lvl7pPr lvl="6" algn="ctr" rtl="0">
              <a:lnSpc>
                <a:spcPct val="100000"/>
              </a:lnSpc>
              <a:spcBef>
                <a:spcPts val="0"/>
              </a:spcBef>
              <a:spcAft>
                <a:spcPts val="0"/>
              </a:spcAft>
              <a:buNone/>
              <a:defRPr sz="1700">
                <a:solidFill>
                  <a:schemeClr val="lt1"/>
                </a:solidFill>
              </a:defRPr>
            </a:lvl7pPr>
            <a:lvl8pPr lvl="7" algn="ctr" rtl="0">
              <a:lnSpc>
                <a:spcPct val="100000"/>
              </a:lnSpc>
              <a:spcBef>
                <a:spcPts val="0"/>
              </a:spcBef>
              <a:spcAft>
                <a:spcPts val="0"/>
              </a:spcAft>
              <a:buNone/>
              <a:defRPr sz="1700">
                <a:solidFill>
                  <a:schemeClr val="lt1"/>
                </a:solidFill>
              </a:defRPr>
            </a:lvl8pPr>
            <a:lvl9pPr lvl="8" algn="ctr" rtl="0">
              <a:lnSpc>
                <a:spcPct val="100000"/>
              </a:lnSpc>
              <a:spcBef>
                <a:spcPts val="0"/>
              </a:spcBef>
              <a:spcAft>
                <a:spcPts val="0"/>
              </a:spcAft>
              <a:buNone/>
              <a:defRPr sz="1700">
                <a:solidFill>
                  <a:schemeClr val="lt1"/>
                </a:solidFill>
              </a:defRPr>
            </a:lvl9pPr>
          </a:lstStyle>
          <a:p>
            <a:endParaRPr/>
          </a:p>
        </p:txBody>
      </p:sp>
      <p:sp>
        <p:nvSpPr>
          <p:cNvPr id="2089" name="Google Shape;2089;p21"/>
          <p:cNvSpPr txBox="1">
            <a:spLocks noGrp="1"/>
          </p:cNvSpPr>
          <p:nvPr>
            <p:ph type="subTitle" idx="5"/>
          </p:nvPr>
        </p:nvSpPr>
        <p:spPr>
          <a:xfrm>
            <a:off x="1302762" y="3760525"/>
            <a:ext cx="1510200" cy="63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2090" name="Google Shape;2090;p21"/>
          <p:cNvSpPr txBox="1">
            <a:spLocks noGrp="1"/>
          </p:cNvSpPr>
          <p:nvPr>
            <p:ph type="title" idx="6"/>
          </p:nvPr>
        </p:nvSpPr>
        <p:spPr>
          <a:xfrm>
            <a:off x="6301187" y="3394809"/>
            <a:ext cx="1605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700">
                <a:solidFill>
                  <a:schemeClr val="lt1"/>
                </a:solidFill>
              </a:defRPr>
            </a:lvl1pPr>
            <a:lvl2pPr lvl="1" algn="ctr" rtl="0">
              <a:lnSpc>
                <a:spcPct val="100000"/>
              </a:lnSpc>
              <a:spcBef>
                <a:spcPts val="0"/>
              </a:spcBef>
              <a:spcAft>
                <a:spcPts val="0"/>
              </a:spcAft>
              <a:buNone/>
              <a:defRPr sz="1700">
                <a:solidFill>
                  <a:schemeClr val="lt1"/>
                </a:solidFill>
              </a:defRPr>
            </a:lvl2pPr>
            <a:lvl3pPr lvl="2" algn="ctr" rtl="0">
              <a:lnSpc>
                <a:spcPct val="100000"/>
              </a:lnSpc>
              <a:spcBef>
                <a:spcPts val="0"/>
              </a:spcBef>
              <a:spcAft>
                <a:spcPts val="0"/>
              </a:spcAft>
              <a:buNone/>
              <a:defRPr sz="1700">
                <a:solidFill>
                  <a:schemeClr val="lt1"/>
                </a:solidFill>
              </a:defRPr>
            </a:lvl3pPr>
            <a:lvl4pPr lvl="3" algn="ctr" rtl="0">
              <a:lnSpc>
                <a:spcPct val="100000"/>
              </a:lnSpc>
              <a:spcBef>
                <a:spcPts val="0"/>
              </a:spcBef>
              <a:spcAft>
                <a:spcPts val="0"/>
              </a:spcAft>
              <a:buNone/>
              <a:defRPr sz="1700">
                <a:solidFill>
                  <a:schemeClr val="lt1"/>
                </a:solidFill>
              </a:defRPr>
            </a:lvl4pPr>
            <a:lvl5pPr lvl="4" algn="ctr" rtl="0">
              <a:lnSpc>
                <a:spcPct val="100000"/>
              </a:lnSpc>
              <a:spcBef>
                <a:spcPts val="0"/>
              </a:spcBef>
              <a:spcAft>
                <a:spcPts val="0"/>
              </a:spcAft>
              <a:buNone/>
              <a:defRPr sz="1700">
                <a:solidFill>
                  <a:schemeClr val="lt1"/>
                </a:solidFill>
              </a:defRPr>
            </a:lvl5pPr>
            <a:lvl6pPr lvl="5" algn="ctr" rtl="0">
              <a:lnSpc>
                <a:spcPct val="100000"/>
              </a:lnSpc>
              <a:spcBef>
                <a:spcPts val="0"/>
              </a:spcBef>
              <a:spcAft>
                <a:spcPts val="0"/>
              </a:spcAft>
              <a:buNone/>
              <a:defRPr sz="1700">
                <a:solidFill>
                  <a:schemeClr val="lt1"/>
                </a:solidFill>
              </a:defRPr>
            </a:lvl6pPr>
            <a:lvl7pPr lvl="6" algn="ctr" rtl="0">
              <a:lnSpc>
                <a:spcPct val="100000"/>
              </a:lnSpc>
              <a:spcBef>
                <a:spcPts val="0"/>
              </a:spcBef>
              <a:spcAft>
                <a:spcPts val="0"/>
              </a:spcAft>
              <a:buNone/>
              <a:defRPr sz="1700">
                <a:solidFill>
                  <a:schemeClr val="lt1"/>
                </a:solidFill>
              </a:defRPr>
            </a:lvl7pPr>
            <a:lvl8pPr lvl="7" algn="ctr" rtl="0">
              <a:lnSpc>
                <a:spcPct val="100000"/>
              </a:lnSpc>
              <a:spcBef>
                <a:spcPts val="0"/>
              </a:spcBef>
              <a:spcAft>
                <a:spcPts val="0"/>
              </a:spcAft>
              <a:buNone/>
              <a:defRPr sz="1700">
                <a:solidFill>
                  <a:schemeClr val="lt1"/>
                </a:solidFill>
              </a:defRPr>
            </a:lvl8pPr>
            <a:lvl9pPr lvl="8" algn="ctr" rtl="0">
              <a:lnSpc>
                <a:spcPct val="100000"/>
              </a:lnSpc>
              <a:spcBef>
                <a:spcPts val="0"/>
              </a:spcBef>
              <a:spcAft>
                <a:spcPts val="0"/>
              </a:spcAft>
              <a:buNone/>
              <a:defRPr sz="1700">
                <a:solidFill>
                  <a:schemeClr val="lt1"/>
                </a:solidFill>
              </a:defRPr>
            </a:lvl9pPr>
          </a:lstStyle>
          <a:p>
            <a:endParaRPr/>
          </a:p>
        </p:txBody>
      </p:sp>
      <p:sp>
        <p:nvSpPr>
          <p:cNvPr id="2091" name="Google Shape;2091;p21"/>
          <p:cNvSpPr txBox="1">
            <a:spLocks noGrp="1"/>
          </p:cNvSpPr>
          <p:nvPr>
            <p:ph type="subTitle" idx="7"/>
          </p:nvPr>
        </p:nvSpPr>
        <p:spPr>
          <a:xfrm>
            <a:off x="6348587" y="3760538"/>
            <a:ext cx="1510200" cy="63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2092" name="Google Shape;2092;p21"/>
          <p:cNvSpPr txBox="1">
            <a:spLocks noGrp="1"/>
          </p:cNvSpPr>
          <p:nvPr>
            <p:ph type="title" idx="8"/>
          </p:nvPr>
        </p:nvSpPr>
        <p:spPr>
          <a:xfrm>
            <a:off x="5776925" y="490775"/>
            <a:ext cx="2653500" cy="622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93" name="Google Shape;2093;p21"/>
          <p:cNvSpPr txBox="1">
            <a:spLocks noGrp="1"/>
          </p:cNvSpPr>
          <p:nvPr>
            <p:ph type="title" idx="9" hasCustomPrompt="1"/>
          </p:nvPr>
        </p:nvSpPr>
        <p:spPr>
          <a:xfrm>
            <a:off x="2860350" y="1712975"/>
            <a:ext cx="1425300" cy="956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12000"/>
              <a:buNone/>
              <a:defRPr sz="5700">
                <a:solidFill>
                  <a:schemeClr val="accent4"/>
                </a:solidFill>
              </a:defRPr>
            </a:lvl1pPr>
            <a:lvl2pPr lvl="1" algn="ctr" rtl="0">
              <a:spcBef>
                <a:spcPts val="0"/>
              </a:spcBef>
              <a:spcAft>
                <a:spcPts val="0"/>
              </a:spcAft>
              <a:buClr>
                <a:schemeClr val="accent4"/>
              </a:buClr>
              <a:buSzPts val="12000"/>
              <a:buNone/>
              <a:defRPr sz="12000">
                <a:solidFill>
                  <a:schemeClr val="accent4"/>
                </a:solidFill>
              </a:defRPr>
            </a:lvl2pPr>
            <a:lvl3pPr lvl="2" algn="ctr" rtl="0">
              <a:spcBef>
                <a:spcPts val="0"/>
              </a:spcBef>
              <a:spcAft>
                <a:spcPts val="0"/>
              </a:spcAft>
              <a:buClr>
                <a:schemeClr val="accent4"/>
              </a:buClr>
              <a:buSzPts val="12000"/>
              <a:buNone/>
              <a:defRPr sz="12000">
                <a:solidFill>
                  <a:schemeClr val="accent4"/>
                </a:solidFill>
              </a:defRPr>
            </a:lvl3pPr>
            <a:lvl4pPr lvl="3" algn="ctr" rtl="0">
              <a:spcBef>
                <a:spcPts val="0"/>
              </a:spcBef>
              <a:spcAft>
                <a:spcPts val="0"/>
              </a:spcAft>
              <a:buClr>
                <a:schemeClr val="accent4"/>
              </a:buClr>
              <a:buSzPts val="12000"/>
              <a:buNone/>
              <a:defRPr sz="12000">
                <a:solidFill>
                  <a:schemeClr val="accent4"/>
                </a:solidFill>
              </a:defRPr>
            </a:lvl4pPr>
            <a:lvl5pPr lvl="4" algn="ctr" rtl="0">
              <a:spcBef>
                <a:spcPts val="0"/>
              </a:spcBef>
              <a:spcAft>
                <a:spcPts val="0"/>
              </a:spcAft>
              <a:buClr>
                <a:schemeClr val="accent4"/>
              </a:buClr>
              <a:buSzPts val="12000"/>
              <a:buNone/>
              <a:defRPr sz="12000">
                <a:solidFill>
                  <a:schemeClr val="accent4"/>
                </a:solidFill>
              </a:defRPr>
            </a:lvl5pPr>
            <a:lvl6pPr lvl="5" algn="ctr" rtl="0">
              <a:spcBef>
                <a:spcPts val="0"/>
              </a:spcBef>
              <a:spcAft>
                <a:spcPts val="0"/>
              </a:spcAft>
              <a:buClr>
                <a:schemeClr val="accent4"/>
              </a:buClr>
              <a:buSzPts val="12000"/>
              <a:buNone/>
              <a:defRPr sz="12000">
                <a:solidFill>
                  <a:schemeClr val="accent4"/>
                </a:solidFill>
              </a:defRPr>
            </a:lvl6pPr>
            <a:lvl7pPr lvl="6" algn="ctr" rtl="0">
              <a:spcBef>
                <a:spcPts val="0"/>
              </a:spcBef>
              <a:spcAft>
                <a:spcPts val="0"/>
              </a:spcAft>
              <a:buClr>
                <a:schemeClr val="accent4"/>
              </a:buClr>
              <a:buSzPts val="12000"/>
              <a:buNone/>
              <a:defRPr sz="12000">
                <a:solidFill>
                  <a:schemeClr val="accent4"/>
                </a:solidFill>
              </a:defRPr>
            </a:lvl7pPr>
            <a:lvl8pPr lvl="7" algn="ctr" rtl="0">
              <a:spcBef>
                <a:spcPts val="0"/>
              </a:spcBef>
              <a:spcAft>
                <a:spcPts val="0"/>
              </a:spcAft>
              <a:buClr>
                <a:schemeClr val="accent4"/>
              </a:buClr>
              <a:buSzPts val="12000"/>
              <a:buNone/>
              <a:defRPr sz="12000">
                <a:solidFill>
                  <a:schemeClr val="accent4"/>
                </a:solidFill>
              </a:defRPr>
            </a:lvl8pPr>
            <a:lvl9pPr lvl="8" algn="ctr" rtl="0">
              <a:spcBef>
                <a:spcPts val="0"/>
              </a:spcBef>
              <a:spcAft>
                <a:spcPts val="0"/>
              </a:spcAft>
              <a:buClr>
                <a:schemeClr val="accent4"/>
              </a:buClr>
              <a:buSzPts val="12000"/>
              <a:buNone/>
              <a:defRPr sz="12000">
                <a:solidFill>
                  <a:schemeClr val="accent4"/>
                </a:solidFill>
              </a:defRPr>
            </a:lvl9pPr>
          </a:lstStyle>
          <a:p>
            <a:r>
              <a:t>xx%</a:t>
            </a:r>
          </a:p>
        </p:txBody>
      </p:sp>
      <p:sp>
        <p:nvSpPr>
          <p:cNvPr id="2094" name="Google Shape;2094;p21"/>
          <p:cNvSpPr txBox="1">
            <a:spLocks noGrp="1"/>
          </p:cNvSpPr>
          <p:nvPr>
            <p:ph type="title" idx="13" hasCustomPrompt="1"/>
          </p:nvPr>
        </p:nvSpPr>
        <p:spPr>
          <a:xfrm>
            <a:off x="2860350" y="3422225"/>
            <a:ext cx="1425300" cy="956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12000"/>
              <a:buNone/>
              <a:defRPr sz="5700">
                <a:solidFill>
                  <a:schemeClr val="accent4"/>
                </a:solidFill>
              </a:defRPr>
            </a:lvl1pPr>
            <a:lvl2pPr lvl="1" algn="ctr" rtl="0">
              <a:spcBef>
                <a:spcPts val="0"/>
              </a:spcBef>
              <a:spcAft>
                <a:spcPts val="0"/>
              </a:spcAft>
              <a:buClr>
                <a:schemeClr val="accent4"/>
              </a:buClr>
              <a:buSzPts val="12000"/>
              <a:buNone/>
              <a:defRPr sz="12000">
                <a:solidFill>
                  <a:schemeClr val="accent4"/>
                </a:solidFill>
              </a:defRPr>
            </a:lvl2pPr>
            <a:lvl3pPr lvl="2" algn="ctr" rtl="0">
              <a:spcBef>
                <a:spcPts val="0"/>
              </a:spcBef>
              <a:spcAft>
                <a:spcPts val="0"/>
              </a:spcAft>
              <a:buClr>
                <a:schemeClr val="accent4"/>
              </a:buClr>
              <a:buSzPts val="12000"/>
              <a:buNone/>
              <a:defRPr sz="12000">
                <a:solidFill>
                  <a:schemeClr val="accent4"/>
                </a:solidFill>
              </a:defRPr>
            </a:lvl3pPr>
            <a:lvl4pPr lvl="3" algn="ctr" rtl="0">
              <a:spcBef>
                <a:spcPts val="0"/>
              </a:spcBef>
              <a:spcAft>
                <a:spcPts val="0"/>
              </a:spcAft>
              <a:buClr>
                <a:schemeClr val="accent4"/>
              </a:buClr>
              <a:buSzPts val="12000"/>
              <a:buNone/>
              <a:defRPr sz="12000">
                <a:solidFill>
                  <a:schemeClr val="accent4"/>
                </a:solidFill>
              </a:defRPr>
            </a:lvl4pPr>
            <a:lvl5pPr lvl="4" algn="ctr" rtl="0">
              <a:spcBef>
                <a:spcPts val="0"/>
              </a:spcBef>
              <a:spcAft>
                <a:spcPts val="0"/>
              </a:spcAft>
              <a:buClr>
                <a:schemeClr val="accent4"/>
              </a:buClr>
              <a:buSzPts val="12000"/>
              <a:buNone/>
              <a:defRPr sz="12000">
                <a:solidFill>
                  <a:schemeClr val="accent4"/>
                </a:solidFill>
              </a:defRPr>
            </a:lvl5pPr>
            <a:lvl6pPr lvl="5" algn="ctr" rtl="0">
              <a:spcBef>
                <a:spcPts val="0"/>
              </a:spcBef>
              <a:spcAft>
                <a:spcPts val="0"/>
              </a:spcAft>
              <a:buClr>
                <a:schemeClr val="accent4"/>
              </a:buClr>
              <a:buSzPts val="12000"/>
              <a:buNone/>
              <a:defRPr sz="12000">
                <a:solidFill>
                  <a:schemeClr val="accent4"/>
                </a:solidFill>
              </a:defRPr>
            </a:lvl6pPr>
            <a:lvl7pPr lvl="6" algn="ctr" rtl="0">
              <a:spcBef>
                <a:spcPts val="0"/>
              </a:spcBef>
              <a:spcAft>
                <a:spcPts val="0"/>
              </a:spcAft>
              <a:buClr>
                <a:schemeClr val="accent4"/>
              </a:buClr>
              <a:buSzPts val="12000"/>
              <a:buNone/>
              <a:defRPr sz="12000">
                <a:solidFill>
                  <a:schemeClr val="accent4"/>
                </a:solidFill>
              </a:defRPr>
            </a:lvl7pPr>
            <a:lvl8pPr lvl="7" algn="ctr" rtl="0">
              <a:spcBef>
                <a:spcPts val="0"/>
              </a:spcBef>
              <a:spcAft>
                <a:spcPts val="0"/>
              </a:spcAft>
              <a:buClr>
                <a:schemeClr val="accent4"/>
              </a:buClr>
              <a:buSzPts val="12000"/>
              <a:buNone/>
              <a:defRPr sz="12000">
                <a:solidFill>
                  <a:schemeClr val="accent4"/>
                </a:solidFill>
              </a:defRPr>
            </a:lvl8pPr>
            <a:lvl9pPr lvl="8" algn="ctr" rtl="0">
              <a:spcBef>
                <a:spcPts val="0"/>
              </a:spcBef>
              <a:spcAft>
                <a:spcPts val="0"/>
              </a:spcAft>
              <a:buClr>
                <a:schemeClr val="accent4"/>
              </a:buClr>
              <a:buSzPts val="12000"/>
              <a:buNone/>
              <a:defRPr sz="12000">
                <a:solidFill>
                  <a:schemeClr val="accent4"/>
                </a:solidFill>
              </a:defRPr>
            </a:lvl9pPr>
          </a:lstStyle>
          <a:p>
            <a:r>
              <a:t>xx%</a:t>
            </a:r>
          </a:p>
        </p:txBody>
      </p:sp>
      <p:sp>
        <p:nvSpPr>
          <p:cNvPr id="2095" name="Google Shape;2095;p21"/>
          <p:cNvSpPr txBox="1">
            <a:spLocks noGrp="1"/>
          </p:cNvSpPr>
          <p:nvPr>
            <p:ph type="title" idx="14" hasCustomPrompt="1"/>
          </p:nvPr>
        </p:nvSpPr>
        <p:spPr>
          <a:xfrm>
            <a:off x="4833100" y="3422225"/>
            <a:ext cx="1425300" cy="956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12000"/>
              <a:buNone/>
              <a:defRPr sz="5700">
                <a:solidFill>
                  <a:schemeClr val="accent4"/>
                </a:solidFill>
              </a:defRPr>
            </a:lvl1pPr>
            <a:lvl2pPr lvl="1" algn="ctr" rtl="0">
              <a:spcBef>
                <a:spcPts val="0"/>
              </a:spcBef>
              <a:spcAft>
                <a:spcPts val="0"/>
              </a:spcAft>
              <a:buClr>
                <a:schemeClr val="accent4"/>
              </a:buClr>
              <a:buSzPts val="12000"/>
              <a:buNone/>
              <a:defRPr sz="12000">
                <a:solidFill>
                  <a:schemeClr val="accent4"/>
                </a:solidFill>
              </a:defRPr>
            </a:lvl2pPr>
            <a:lvl3pPr lvl="2" algn="ctr" rtl="0">
              <a:spcBef>
                <a:spcPts val="0"/>
              </a:spcBef>
              <a:spcAft>
                <a:spcPts val="0"/>
              </a:spcAft>
              <a:buClr>
                <a:schemeClr val="accent4"/>
              </a:buClr>
              <a:buSzPts val="12000"/>
              <a:buNone/>
              <a:defRPr sz="12000">
                <a:solidFill>
                  <a:schemeClr val="accent4"/>
                </a:solidFill>
              </a:defRPr>
            </a:lvl3pPr>
            <a:lvl4pPr lvl="3" algn="ctr" rtl="0">
              <a:spcBef>
                <a:spcPts val="0"/>
              </a:spcBef>
              <a:spcAft>
                <a:spcPts val="0"/>
              </a:spcAft>
              <a:buClr>
                <a:schemeClr val="accent4"/>
              </a:buClr>
              <a:buSzPts val="12000"/>
              <a:buNone/>
              <a:defRPr sz="12000">
                <a:solidFill>
                  <a:schemeClr val="accent4"/>
                </a:solidFill>
              </a:defRPr>
            </a:lvl4pPr>
            <a:lvl5pPr lvl="4" algn="ctr" rtl="0">
              <a:spcBef>
                <a:spcPts val="0"/>
              </a:spcBef>
              <a:spcAft>
                <a:spcPts val="0"/>
              </a:spcAft>
              <a:buClr>
                <a:schemeClr val="accent4"/>
              </a:buClr>
              <a:buSzPts val="12000"/>
              <a:buNone/>
              <a:defRPr sz="12000">
                <a:solidFill>
                  <a:schemeClr val="accent4"/>
                </a:solidFill>
              </a:defRPr>
            </a:lvl5pPr>
            <a:lvl6pPr lvl="5" algn="ctr" rtl="0">
              <a:spcBef>
                <a:spcPts val="0"/>
              </a:spcBef>
              <a:spcAft>
                <a:spcPts val="0"/>
              </a:spcAft>
              <a:buClr>
                <a:schemeClr val="accent4"/>
              </a:buClr>
              <a:buSzPts val="12000"/>
              <a:buNone/>
              <a:defRPr sz="12000">
                <a:solidFill>
                  <a:schemeClr val="accent4"/>
                </a:solidFill>
              </a:defRPr>
            </a:lvl6pPr>
            <a:lvl7pPr lvl="6" algn="ctr" rtl="0">
              <a:spcBef>
                <a:spcPts val="0"/>
              </a:spcBef>
              <a:spcAft>
                <a:spcPts val="0"/>
              </a:spcAft>
              <a:buClr>
                <a:schemeClr val="accent4"/>
              </a:buClr>
              <a:buSzPts val="12000"/>
              <a:buNone/>
              <a:defRPr sz="12000">
                <a:solidFill>
                  <a:schemeClr val="accent4"/>
                </a:solidFill>
              </a:defRPr>
            </a:lvl7pPr>
            <a:lvl8pPr lvl="7" algn="ctr" rtl="0">
              <a:spcBef>
                <a:spcPts val="0"/>
              </a:spcBef>
              <a:spcAft>
                <a:spcPts val="0"/>
              </a:spcAft>
              <a:buClr>
                <a:schemeClr val="accent4"/>
              </a:buClr>
              <a:buSzPts val="12000"/>
              <a:buNone/>
              <a:defRPr sz="12000">
                <a:solidFill>
                  <a:schemeClr val="accent4"/>
                </a:solidFill>
              </a:defRPr>
            </a:lvl8pPr>
            <a:lvl9pPr lvl="8" algn="ctr" rtl="0">
              <a:spcBef>
                <a:spcPts val="0"/>
              </a:spcBef>
              <a:spcAft>
                <a:spcPts val="0"/>
              </a:spcAft>
              <a:buClr>
                <a:schemeClr val="accent4"/>
              </a:buClr>
              <a:buSzPts val="12000"/>
              <a:buNone/>
              <a:defRPr sz="12000">
                <a:solidFill>
                  <a:schemeClr val="accent4"/>
                </a:solidFill>
              </a:defRPr>
            </a:lvl9pPr>
          </a:lstStyle>
          <a:p>
            <a:r>
              <a:t>xx%</a:t>
            </a:r>
          </a:p>
        </p:txBody>
      </p:sp>
      <p:sp>
        <p:nvSpPr>
          <p:cNvPr id="2096" name="Google Shape;2096;p21"/>
          <p:cNvSpPr txBox="1">
            <a:spLocks noGrp="1"/>
          </p:cNvSpPr>
          <p:nvPr>
            <p:ph type="title" idx="15" hasCustomPrompt="1"/>
          </p:nvPr>
        </p:nvSpPr>
        <p:spPr>
          <a:xfrm>
            <a:off x="4833000" y="1712975"/>
            <a:ext cx="1425300" cy="956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12000"/>
              <a:buNone/>
              <a:defRPr sz="5700">
                <a:solidFill>
                  <a:schemeClr val="accent4"/>
                </a:solidFill>
              </a:defRPr>
            </a:lvl1pPr>
            <a:lvl2pPr lvl="1" algn="ctr" rtl="0">
              <a:spcBef>
                <a:spcPts val="0"/>
              </a:spcBef>
              <a:spcAft>
                <a:spcPts val="0"/>
              </a:spcAft>
              <a:buClr>
                <a:schemeClr val="accent4"/>
              </a:buClr>
              <a:buSzPts val="12000"/>
              <a:buNone/>
              <a:defRPr sz="12000">
                <a:solidFill>
                  <a:schemeClr val="accent4"/>
                </a:solidFill>
              </a:defRPr>
            </a:lvl2pPr>
            <a:lvl3pPr lvl="2" algn="ctr" rtl="0">
              <a:spcBef>
                <a:spcPts val="0"/>
              </a:spcBef>
              <a:spcAft>
                <a:spcPts val="0"/>
              </a:spcAft>
              <a:buClr>
                <a:schemeClr val="accent4"/>
              </a:buClr>
              <a:buSzPts val="12000"/>
              <a:buNone/>
              <a:defRPr sz="12000">
                <a:solidFill>
                  <a:schemeClr val="accent4"/>
                </a:solidFill>
              </a:defRPr>
            </a:lvl3pPr>
            <a:lvl4pPr lvl="3" algn="ctr" rtl="0">
              <a:spcBef>
                <a:spcPts val="0"/>
              </a:spcBef>
              <a:spcAft>
                <a:spcPts val="0"/>
              </a:spcAft>
              <a:buClr>
                <a:schemeClr val="accent4"/>
              </a:buClr>
              <a:buSzPts val="12000"/>
              <a:buNone/>
              <a:defRPr sz="12000">
                <a:solidFill>
                  <a:schemeClr val="accent4"/>
                </a:solidFill>
              </a:defRPr>
            </a:lvl4pPr>
            <a:lvl5pPr lvl="4" algn="ctr" rtl="0">
              <a:spcBef>
                <a:spcPts val="0"/>
              </a:spcBef>
              <a:spcAft>
                <a:spcPts val="0"/>
              </a:spcAft>
              <a:buClr>
                <a:schemeClr val="accent4"/>
              </a:buClr>
              <a:buSzPts val="12000"/>
              <a:buNone/>
              <a:defRPr sz="12000">
                <a:solidFill>
                  <a:schemeClr val="accent4"/>
                </a:solidFill>
              </a:defRPr>
            </a:lvl5pPr>
            <a:lvl6pPr lvl="5" algn="ctr" rtl="0">
              <a:spcBef>
                <a:spcPts val="0"/>
              </a:spcBef>
              <a:spcAft>
                <a:spcPts val="0"/>
              </a:spcAft>
              <a:buClr>
                <a:schemeClr val="accent4"/>
              </a:buClr>
              <a:buSzPts val="12000"/>
              <a:buNone/>
              <a:defRPr sz="12000">
                <a:solidFill>
                  <a:schemeClr val="accent4"/>
                </a:solidFill>
              </a:defRPr>
            </a:lvl6pPr>
            <a:lvl7pPr lvl="6" algn="ctr" rtl="0">
              <a:spcBef>
                <a:spcPts val="0"/>
              </a:spcBef>
              <a:spcAft>
                <a:spcPts val="0"/>
              </a:spcAft>
              <a:buClr>
                <a:schemeClr val="accent4"/>
              </a:buClr>
              <a:buSzPts val="12000"/>
              <a:buNone/>
              <a:defRPr sz="12000">
                <a:solidFill>
                  <a:schemeClr val="accent4"/>
                </a:solidFill>
              </a:defRPr>
            </a:lvl7pPr>
            <a:lvl8pPr lvl="7" algn="ctr" rtl="0">
              <a:spcBef>
                <a:spcPts val="0"/>
              </a:spcBef>
              <a:spcAft>
                <a:spcPts val="0"/>
              </a:spcAft>
              <a:buClr>
                <a:schemeClr val="accent4"/>
              </a:buClr>
              <a:buSzPts val="12000"/>
              <a:buNone/>
              <a:defRPr sz="12000">
                <a:solidFill>
                  <a:schemeClr val="accent4"/>
                </a:solidFill>
              </a:defRPr>
            </a:lvl8pPr>
            <a:lvl9pPr lvl="8" algn="ctr" rtl="0">
              <a:spcBef>
                <a:spcPts val="0"/>
              </a:spcBef>
              <a:spcAft>
                <a:spcPts val="0"/>
              </a:spcAft>
              <a:buClr>
                <a:schemeClr val="accent4"/>
              </a:buClr>
              <a:buSzPts val="12000"/>
              <a:buNone/>
              <a:defRPr sz="12000">
                <a:solidFill>
                  <a:schemeClr val="accent4"/>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meline">
  <p:cSld name="CUSTOM_6_1">
    <p:bg>
      <p:bgPr>
        <a:solidFill>
          <a:schemeClr val="lt1"/>
        </a:solidFill>
        <a:effectLst/>
      </p:bgPr>
    </p:bg>
    <p:spTree>
      <p:nvGrpSpPr>
        <p:cNvPr id="1" name="Shape 2180"/>
        <p:cNvGrpSpPr/>
        <p:nvPr/>
      </p:nvGrpSpPr>
      <p:grpSpPr>
        <a:xfrm>
          <a:off x="0" y="0"/>
          <a:ext cx="0" cy="0"/>
          <a:chOff x="0" y="0"/>
          <a:chExt cx="0" cy="0"/>
        </a:xfrm>
      </p:grpSpPr>
      <p:sp>
        <p:nvSpPr>
          <p:cNvPr id="2181" name="Google Shape;2181;p23"/>
          <p:cNvSpPr/>
          <p:nvPr/>
        </p:nvSpPr>
        <p:spPr>
          <a:xfrm>
            <a:off x="4166294" y="1945510"/>
            <a:ext cx="72933" cy="63607"/>
          </a:xfrm>
          <a:custGeom>
            <a:avLst/>
            <a:gdLst/>
            <a:ahLst/>
            <a:cxnLst/>
            <a:rect l="l" t="t" r="r" b="b"/>
            <a:pathLst>
              <a:path w="1916" h="1671" extrusionOk="0">
                <a:moveTo>
                  <a:pt x="1092" y="0"/>
                </a:moveTo>
                <a:cubicBezTo>
                  <a:pt x="890" y="0"/>
                  <a:pt x="685" y="75"/>
                  <a:pt x="517" y="242"/>
                </a:cubicBezTo>
                <a:cubicBezTo>
                  <a:pt x="1" y="759"/>
                  <a:pt x="365" y="1671"/>
                  <a:pt x="1095" y="1671"/>
                </a:cubicBezTo>
                <a:cubicBezTo>
                  <a:pt x="1551" y="1640"/>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3"/>
          <p:cNvSpPr/>
          <p:nvPr/>
        </p:nvSpPr>
        <p:spPr>
          <a:xfrm>
            <a:off x="4166636" y="2179223"/>
            <a:ext cx="72590" cy="62503"/>
          </a:xfrm>
          <a:custGeom>
            <a:avLst/>
            <a:gdLst/>
            <a:ahLst/>
            <a:cxnLst/>
            <a:rect l="l" t="t" r="r" b="b"/>
            <a:pathLst>
              <a:path w="1907" h="1642" extrusionOk="0">
                <a:moveTo>
                  <a:pt x="1079" y="1"/>
                </a:moveTo>
                <a:cubicBezTo>
                  <a:pt x="879" y="1"/>
                  <a:pt x="675" y="76"/>
                  <a:pt x="508" y="242"/>
                </a:cubicBezTo>
                <a:cubicBezTo>
                  <a:pt x="0" y="750"/>
                  <a:pt x="345" y="1641"/>
                  <a:pt x="1051" y="1641"/>
                </a:cubicBezTo>
                <a:cubicBezTo>
                  <a:pt x="1062" y="1641"/>
                  <a:pt x="1074" y="1641"/>
                  <a:pt x="1086" y="1640"/>
                </a:cubicBezTo>
                <a:cubicBezTo>
                  <a:pt x="1542" y="1640"/>
                  <a:pt x="1907" y="1276"/>
                  <a:pt x="1907" y="850"/>
                </a:cubicBezTo>
                <a:cubicBezTo>
                  <a:pt x="1907" y="335"/>
                  <a:pt x="1501" y="1"/>
                  <a:pt x="10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3"/>
          <p:cNvSpPr/>
          <p:nvPr/>
        </p:nvSpPr>
        <p:spPr>
          <a:xfrm>
            <a:off x="4166294" y="2412936"/>
            <a:ext cx="72933" cy="63607"/>
          </a:xfrm>
          <a:custGeom>
            <a:avLst/>
            <a:gdLst/>
            <a:ahLst/>
            <a:cxnLst/>
            <a:rect l="l" t="t" r="r" b="b"/>
            <a:pathLst>
              <a:path w="1916" h="1671" extrusionOk="0">
                <a:moveTo>
                  <a:pt x="1088" y="1"/>
                </a:moveTo>
                <a:cubicBezTo>
                  <a:pt x="888" y="1"/>
                  <a:pt x="684" y="76"/>
                  <a:pt x="517" y="242"/>
                </a:cubicBezTo>
                <a:cubicBezTo>
                  <a:pt x="1" y="759"/>
                  <a:pt x="365" y="1671"/>
                  <a:pt x="1095" y="1671"/>
                </a:cubicBezTo>
                <a:cubicBezTo>
                  <a:pt x="1551" y="1671"/>
                  <a:pt x="1916" y="1306"/>
                  <a:pt x="1916" y="850"/>
                </a:cubicBezTo>
                <a:cubicBezTo>
                  <a:pt x="1916" y="335"/>
                  <a:pt x="1510" y="1"/>
                  <a:pt x="10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3"/>
          <p:cNvSpPr/>
          <p:nvPr/>
        </p:nvSpPr>
        <p:spPr>
          <a:xfrm>
            <a:off x="4166294" y="2647791"/>
            <a:ext cx="72933" cy="62465"/>
          </a:xfrm>
          <a:custGeom>
            <a:avLst/>
            <a:gdLst/>
            <a:ahLst/>
            <a:cxnLst/>
            <a:rect l="l" t="t" r="r" b="b"/>
            <a:pathLst>
              <a:path w="1916" h="1641" extrusionOk="0">
                <a:moveTo>
                  <a:pt x="1092" y="0"/>
                </a:moveTo>
                <a:cubicBezTo>
                  <a:pt x="890" y="0"/>
                  <a:pt x="685" y="75"/>
                  <a:pt x="517" y="242"/>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3"/>
          <p:cNvSpPr/>
          <p:nvPr/>
        </p:nvSpPr>
        <p:spPr>
          <a:xfrm>
            <a:off x="4166294" y="2881504"/>
            <a:ext cx="72933" cy="62465"/>
          </a:xfrm>
          <a:custGeom>
            <a:avLst/>
            <a:gdLst/>
            <a:ahLst/>
            <a:cxnLst/>
            <a:rect l="l" t="t" r="r" b="b"/>
            <a:pathLst>
              <a:path w="1916" h="1641" extrusionOk="0">
                <a:moveTo>
                  <a:pt x="1092" y="0"/>
                </a:moveTo>
                <a:cubicBezTo>
                  <a:pt x="890" y="0"/>
                  <a:pt x="685" y="75"/>
                  <a:pt x="517" y="242"/>
                </a:cubicBezTo>
                <a:cubicBezTo>
                  <a:pt x="1" y="759"/>
                  <a:pt x="365" y="1640"/>
                  <a:pt x="1095" y="1640"/>
                </a:cubicBezTo>
                <a:cubicBezTo>
                  <a:pt x="1551" y="1640"/>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3"/>
          <p:cNvSpPr/>
          <p:nvPr/>
        </p:nvSpPr>
        <p:spPr>
          <a:xfrm>
            <a:off x="4166294" y="3115218"/>
            <a:ext cx="72933" cy="63607"/>
          </a:xfrm>
          <a:custGeom>
            <a:avLst/>
            <a:gdLst/>
            <a:ahLst/>
            <a:cxnLst/>
            <a:rect l="l" t="t" r="r" b="b"/>
            <a:pathLst>
              <a:path w="1916" h="1671" extrusionOk="0">
                <a:moveTo>
                  <a:pt x="1088" y="1"/>
                </a:moveTo>
                <a:cubicBezTo>
                  <a:pt x="888" y="1"/>
                  <a:pt x="684" y="76"/>
                  <a:pt x="517" y="242"/>
                </a:cubicBezTo>
                <a:cubicBezTo>
                  <a:pt x="1" y="789"/>
                  <a:pt x="365" y="1671"/>
                  <a:pt x="1095" y="1671"/>
                </a:cubicBezTo>
                <a:cubicBezTo>
                  <a:pt x="1551" y="1671"/>
                  <a:pt x="1916" y="1276"/>
                  <a:pt x="1916" y="850"/>
                </a:cubicBezTo>
                <a:cubicBezTo>
                  <a:pt x="1916" y="335"/>
                  <a:pt x="1510" y="1"/>
                  <a:pt x="10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3"/>
          <p:cNvSpPr/>
          <p:nvPr/>
        </p:nvSpPr>
        <p:spPr>
          <a:xfrm>
            <a:off x="4166294" y="3350073"/>
            <a:ext cx="72933" cy="62465"/>
          </a:xfrm>
          <a:custGeom>
            <a:avLst/>
            <a:gdLst/>
            <a:ahLst/>
            <a:cxnLst/>
            <a:rect l="l" t="t" r="r" b="b"/>
            <a:pathLst>
              <a:path w="1916" h="1641" extrusionOk="0">
                <a:moveTo>
                  <a:pt x="1092" y="0"/>
                </a:moveTo>
                <a:cubicBezTo>
                  <a:pt x="890" y="0"/>
                  <a:pt x="685" y="75"/>
                  <a:pt x="517" y="242"/>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3"/>
          <p:cNvSpPr/>
          <p:nvPr/>
        </p:nvSpPr>
        <p:spPr>
          <a:xfrm>
            <a:off x="4166294" y="3583786"/>
            <a:ext cx="72933" cy="62465"/>
          </a:xfrm>
          <a:custGeom>
            <a:avLst/>
            <a:gdLst/>
            <a:ahLst/>
            <a:cxnLst/>
            <a:rect l="l" t="t" r="r" b="b"/>
            <a:pathLst>
              <a:path w="1916" h="1641" extrusionOk="0">
                <a:moveTo>
                  <a:pt x="1092" y="0"/>
                </a:moveTo>
                <a:cubicBezTo>
                  <a:pt x="890" y="0"/>
                  <a:pt x="685" y="75"/>
                  <a:pt x="517" y="242"/>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3"/>
          <p:cNvSpPr/>
          <p:nvPr/>
        </p:nvSpPr>
        <p:spPr>
          <a:xfrm>
            <a:off x="3933760" y="1945472"/>
            <a:ext cx="63645" cy="62503"/>
          </a:xfrm>
          <a:custGeom>
            <a:avLst/>
            <a:gdLst/>
            <a:ahLst/>
            <a:cxnLst/>
            <a:rect l="l" t="t" r="r" b="b"/>
            <a:pathLst>
              <a:path w="1672" h="1642" extrusionOk="0">
                <a:moveTo>
                  <a:pt x="821" y="0"/>
                </a:moveTo>
                <a:cubicBezTo>
                  <a:pt x="365" y="0"/>
                  <a:pt x="0" y="365"/>
                  <a:pt x="0" y="821"/>
                </a:cubicBezTo>
                <a:cubicBezTo>
                  <a:pt x="0" y="1277"/>
                  <a:pt x="365" y="1641"/>
                  <a:pt x="821" y="1641"/>
                </a:cubicBezTo>
                <a:cubicBezTo>
                  <a:pt x="1277" y="1641"/>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3"/>
          <p:cNvSpPr/>
          <p:nvPr/>
        </p:nvSpPr>
        <p:spPr>
          <a:xfrm>
            <a:off x="3933760" y="2179147"/>
            <a:ext cx="63645" cy="62541"/>
          </a:xfrm>
          <a:custGeom>
            <a:avLst/>
            <a:gdLst/>
            <a:ahLst/>
            <a:cxnLst/>
            <a:rect l="l" t="t" r="r" b="b"/>
            <a:pathLst>
              <a:path w="1672" h="1643" extrusionOk="0">
                <a:moveTo>
                  <a:pt x="821" y="1"/>
                </a:moveTo>
                <a:cubicBezTo>
                  <a:pt x="365" y="1"/>
                  <a:pt x="0" y="366"/>
                  <a:pt x="0" y="822"/>
                </a:cubicBezTo>
                <a:cubicBezTo>
                  <a:pt x="0" y="1278"/>
                  <a:pt x="365" y="1642"/>
                  <a:pt x="821" y="1642"/>
                </a:cubicBezTo>
                <a:cubicBezTo>
                  <a:pt x="1277" y="1642"/>
                  <a:pt x="1672" y="1278"/>
                  <a:pt x="1672" y="822"/>
                </a:cubicBezTo>
                <a:cubicBezTo>
                  <a:pt x="1672" y="36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3"/>
          <p:cNvSpPr/>
          <p:nvPr/>
        </p:nvSpPr>
        <p:spPr>
          <a:xfrm>
            <a:off x="3933760" y="2412860"/>
            <a:ext cx="63645" cy="63683"/>
          </a:xfrm>
          <a:custGeom>
            <a:avLst/>
            <a:gdLst/>
            <a:ahLst/>
            <a:cxnLst/>
            <a:rect l="l" t="t" r="r" b="b"/>
            <a:pathLst>
              <a:path w="1672" h="1673" extrusionOk="0">
                <a:moveTo>
                  <a:pt x="821" y="1"/>
                </a:moveTo>
                <a:cubicBezTo>
                  <a:pt x="365" y="1"/>
                  <a:pt x="0" y="396"/>
                  <a:pt x="0" y="852"/>
                </a:cubicBezTo>
                <a:cubicBezTo>
                  <a:pt x="0" y="1308"/>
                  <a:pt x="365" y="1673"/>
                  <a:pt x="821" y="1673"/>
                </a:cubicBezTo>
                <a:cubicBezTo>
                  <a:pt x="1277" y="1673"/>
                  <a:pt x="1672" y="1308"/>
                  <a:pt x="1672" y="852"/>
                </a:cubicBezTo>
                <a:cubicBezTo>
                  <a:pt x="1672" y="39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3"/>
          <p:cNvSpPr/>
          <p:nvPr/>
        </p:nvSpPr>
        <p:spPr>
          <a:xfrm>
            <a:off x="3933760" y="264775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3"/>
          <p:cNvSpPr/>
          <p:nvPr/>
        </p:nvSpPr>
        <p:spPr>
          <a:xfrm>
            <a:off x="3933760" y="2881466"/>
            <a:ext cx="63645" cy="62503"/>
          </a:xfrm>
          <a:custGeom>
            <a:avLst/>
            <a:gdLst/>
            <a:ahLst/>
            <a:cxnLst/>
            <a:rect l="l" t="t" r="r" b="b"/>
            <a:pathLst>
              <a:path w="1672" h="1642" extrusionOk="0">
                <a:moveTo>
                  <a:pt x="821" y="0"/>
                </a:moveTo>
                <a:cubicBezTo>
                  <a:pt x="365" y="0"/>
                  <a:pt x="0" y="365"/>
                  <a:pt x="0" y="821"/>
                </a:cubicBezTo>
                <a:cubicBezTo>
                  <a:pt x="0" y="1277"/>
                  <a:pt x="365" y="1641"/>
                  <a:pt x="821" y="1641"/>
                </a:cubicBezTo>
                <a:cubicBezTo>
                  <a:pt x="1277" y="1641"/>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3"/>
          <p:cNvSpPr/>
          <p:nvPr/>
        </p:nvSpPr>
        <p:spPr>
          <a:xfrm>
            <a:off x="3923331" y="3115218"/>
            <a:ext cx="74074" cy="63607"/>
          </a:xfrm>
          <a:custGeom>
            <a:avLst/>
            <a:gdLst/>
            <a:ahLst/>
            <a:cxnLst/>
            <a:rect l="l" t="t" r="r" b="b"/>
            <a:pathLst>
              <a:path w="1946" h="1671" extrusionOk="0">
                <a:moveTo>
                  <a:pt x="1089" y="1"/>
                </a:moveTo>
                <a:cubicBezTo>
                  <a:pt x="888" y="1"/>
                  <a:pt x="684" y="76"/>
                  <a:pt x="517" y="242"/>
                </a:cubicBezTo>
                <a:cubicBezTo>
                  <a:pt x="1" y="759"/>
                  <a:pt x="365" y="1671"/>
                  <a:pt x="1095" y="1671"/>
                </a:cubicBezTo>
                <a:cubicBezTo>
                  <a:pt x="1551" y="1671"/>
                  <a:pt x="1946" y="1276"/>
                  <a:pt x="1946" y="850"/>
                </a:cubicBezTo>
                <a:cubicBezTo>
                  <a:pt x="1925" y="335"/>
                  <a:pt x="1513" y="1"/>
                  <a:pt x="108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3"/>
          <p:cNvSpPr/>
          <p:nvPr/>
        </p:nvSpPr>
        <p:spPr>
          <a:xfrm>
            <a:off x="3923331" y="3350073"/>
            <a:ext cx="74074" cy="62465"/>
          </a:xfrm>
          <a:custGeom>
            <a:avLst/>
            <a:gdLst/>
            <a:ahLst/>
            <a:cxnLst/>
            <a:rect l="l" t="t" r="r" b="b"/>
            <a:pathLst>
              <a:path w="1946" h="1641" extrusionOk="0">
                <a:moveTo>
                  <a:pt x="1093" y="0"/>
                </a:moveTo>
                <a:cubicBezTo>
                  <a:pt x="890" y="0"/>
                  <a:pt x="685" y="75"/>
                  <a:pt x="517" y="242"/>
                </a:cubicBezTo>
                <a:cubicBezTo>
                  <a:pt x="1" y="759"/>
                  <a:pt x="365" y="1641"/>
                  <a:pt x="1095" y="1641"/>
                </a:cubicBezTo>
                <a:cubicBezTo>
                  <a:pt x="1551" y="1641"/>
                  <a:pt x="1946" y="1276"/>
                  <a:pt x="1946" y="820"/>
                </a:cubicBezTo>
                <a:cubicBezTo>
                  <a:pt x="1925" y="327"/>
                  <a:pt x="1516"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3"/>
          <p:cNvSpPr/>
          <p:nvPr/>
        </p:nvSpPr>
        <p:spPr>
          <a:xfrm>
            <a:off x="3933760" y="3583748"/>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3"/>
          <p:cNvSpPr/>
          <p:nvPr/>
        </p:nvSpPr>
        <p:spPr>
          <a:xfrm>
            <a:off x="3680368" y="1945510"/>
            <a:ext cx="74074" cy="63607"/>
          </a:xfrm>
          <a:custGeom>
            <a:avLst/>
            <a:gdLst/>
            <a:ahLst/>
            <a:cxnLst/>
            <a:rect l="l" t="t" r="r" b="b"/>
            <a:pathLst>
              <a:path w="1946" h="1671" extrusionOk="0">
                <a:moveTo>
                  <a:pt x="1099" y="0"/>
                </a:moveTo>
                <a:cubicBezTo>
                  <a:pt x="893" y="0"/>
                  <a:pt x="685" y="75"/>
                  <a:pt x="517" y="242"/>
                </a:cubicBezTo>
                <a:cubicBezTo>
                  <a:pt x="1" y="759"/>
                  <a:pt x="396" y="1671"/>
                  <a:pt x="1125" y="1671"/>
                </a:cubicBezTo>
                <a:cubicBezTo>
                  <a:pt x="1581" y="1640"/>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3"/>
          <p:cNvSpPr/>
          <p:nvPr/>
        </p:nvSpPr>
        <p:spPr>
          <a:xfrm>
            <a:off x="3680368" y="2179185"/>
            <a:ext cx="74074" cy="62503"/>
          </a:xfrm>
          <a:custGeom>
            <a:avLst/>
            <a:gdLst/>
            <a:ahLst/>
            <a:cxnLst/>
            <a:rect l="l" t="t" r="r" b="b"/>
            <a:pathLst>
              <a:path w="1946" h="1642" extrusionOk="0">
                <a:moveTo>
                  <a:pt x="1099" y="1"/>
                </a:moveTo>
                <a:cubicBezTo>
                  <a:pt x="893" y="1"/>
                  <a:pt x="685" y="76"/>
                  <a:pt x="517" y="243"/>
                </a:cubicBezTo>
                <a:cubicBezTo>
                  <a:pt x="1" y="760"/>
                  <a:pt x="396" y="1641"/>
                  <a:pt x="1125" y="1641"/>
                </a:cubicBezTo>
                <a:cubicBezTo>
                  <a:pt x="1581" y="1641"/>
                  <a:pt x="1946" y="1277"/>
                  <a:pt x="1946" y="821"/>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3"/>
          <p:cNvSpPr/>
          <p:nvPr/>
        </p:nvSpPr>
        <p:spPr>
          <a:xfrm>
            <a:off x="3680368" y="2412936"/>
            <a:ext cx="74074" cy="63607"/>
          </a:xfrm>
          <a:custGeom>
            <a:avLst/>
            <a:gdLst/>
            <a:ahLst/>
            <a:cxnLst/>
            <a:rect l="l" t="t" r="r" b="b"/>
            <a:pathLst>
              <a:path w="1946" h="1671" extrusionOk="0">
                <a:moveTo>
                  <a:pt x="1109" y="1"/>
                </a:moveTo>
                <a:cubicBezTo>
                  <a:pt x="904" y="1"/>
                  <a:pt x="693" y="76"/>
                  <a:pt x="517" y="242"/>
                </a:cubicBezTo>
                <a:cubicBezTo>
                  <a:pt x="1" y="759"/>
                  <a:pt x="396" y="1671"/>
                  <a:pt x="1125" y="1671"/>
                </a:cubicBezTo>
                <a:cubicBezTo>
                  <a:pt x="1581" y="1671"/>
                  <a:pt x="1946" y="1306"/>
                  <a:pt x="1946" y="850"/>
                </a:cubicBezTo>
                <a:cubicBezTo>
                  <a:pt x="1946" y="335"/>
                  <a:pt x="1540" y="1"/>
                  <a:pt x="11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3"/>
          <p:cNvSpPr/>
          <p:nvPr/>
        </p:nvSpPr>
        <p:spPr>
          <a:xfrm>
            <a:off x="3680368" y="2647791"/>
            <a:ext cx="74074" cy="62465"/>
          </a:xfrm>
          <a:custGeom>
            <a:avLst/>
            <a:gdLst/>
            <a:ahLst/>
            <a:cxnLst/>
            <a:rect l="l" t="t" r="r" b="b"/>
            <a:pathLst>
              <a:path w="1946" h="1641" extrusionOk="0">
                <a:moveTo>
                  <a:pt x="1099" y="0"/>
                </a:moveTo>
                <a:cubicBezTo>
                  <a:pt x="893" y="0"/>
                  <a:pt x="685" y="75"/>
                  <a:pt x="517" y="242"/>
                </a:cubicBezTo>
                <a:cubicBezTo>
                  <a:pt x="1" y="759"/>
                  <a:pt x="396" y="1641"/>
                  <a:pt x="1125" y="164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3"/>
          <p:cNvSpPr/>
          <p:nvPr/>
        </p:nvSpPr>
        <p:spPr>
          <a:xfrm>
            <a:off x="3680368" y="2881504"/>
            <a:ext cx="74074" cy="62465"/>
          </a:xfrm>
          <a:custGeom>
            <a:avLst/>
            <a:gdLst/>
            <a:ahLst/>
            <a:cxnLst/>
            <a:rect l="l" t="t" r="r" b="b"/>
            <a:pathLst>
              <a:path w="1946" h="1641" extrusionOk="0">
                <a:moveTo>
                  <a:pt x="1113" y="0"/>
                </a:moveTo>
                <a:cubicBezTo>
                  <a:pt x="907" y="0"/>
                  <a:pt x="694" y="75"/>
                  <a:pt x="517" y="242"/>
                </a:cubicBezTo>
                <a:cubicBezTo>
                  <a:pt x="1" y="759"/>
                  <a:pt x="396" y="1640"/>
                  <a:pt x="1125" y="1640"/>
                </a:cubicBezTo>
                <a:cubicBezTo>
                  <a:pt x="1581" y="1640"/>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3"/>
          <p:cNvSpPr/>
          <p:nvPr/>
        </p:nvSpPr>
        <p:spPr>
          <a:xfrm>
            <a:off x="3680368" y="3115218"/>
            <a:ext cx="74074" cy="63607"/>
          </a:xfrm>
          <a:custGeom>
            <a:avLst/>
            <a:gdLst/>
            <a:ahLst/>
            <a:cxnLst/>
            <a:rect l="l" t="t" r="r" b="b"/>
            <a:pathLst>
              <a:path w="1946" h="1671" extrusionOk="0">
                <a:moveTo>
                  <a:pt x="1095" y="1"/>
                </a:moveTo>
                <a:cubicBezTo>
                  <a:pt x="891" y="1"/>
                  <a:pt x="683" y="76"/>
                  <a:pt x="517" y="242"/>
                </a:cubicBezTo>
                <a:cubicBezTo>
                  <a:pt x="1" y="789"/>
                  <a:pt x="396" y="1671"/>
                  <a:pt x="1125" y="1671"/>
                </a:cubicBezTo>
                <a:cubicBezTo>
                  <a:pt x="1581" y="1671"/>
                  <a:pt x="1946" y="1276"/>
                  <a:pt x="1946" y="850"/>
                </a:cubicBezTo>
                <a:cubicBezTo>
                  <a:pt x="1946" y="335"/>
                  <a:pt x="1526"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3"/>
          <p:cNvSpPr/>
          <p:nvPr/>
        </p:nvSpPr>
        <p:spPr>
          <a:xfrm>
            <a:off x="3680368" y="3350073"/>
            <a:ext cx="74074" cy="62465"/>
          </a:xfrm>
          <a:custGeom>
            <a:avLst/>
            <a:gdLst/>
            <a:ahLst/>
            <a:cxnLst/>
            <a:rect l="l" t="t" r="r" b="b"/>
            <a:pathLst>
              <a:path w="1946" h="1641" extrusionOk="0">
                <a:moveTo>
                  <a:pt x="1099" y="0"/>
                </a:moveTo>
                <a:cubicBezTo>
                  <a:pt x="893" y="0"/>
                  <a:pt x="685" y="75"/>
                  <a:pt x="517" y="242"/>
                </a:cubicBezTo>
                <a:cubicBezTo>
                  <a:pt x="1" y="759"/>
                  <a:pt x="396" y="1641"/>
                  <a:pt x="1125" y="164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3"/>
          <p:cNvSpPr/>
          <p:nvPr/>
        </p:nvSpPr>
        <p:spPr>
          <a:xfrm>
            <a:off x="3680368" y="3583786"/>
            <a:ext cx="74074" cy="62465"/>
          </a:xfrm>
          <a:custGeom>
            <a:avLst/>
            <a:gdLst/>
            <a:ahLst/>
            <a:cxnLst/>
            <a:rect l="l" t="t" r="r" b="b"/>
            <a:pathLst>
              <a:path w="1946" h="1641" extrusionOk="0">
                <a:moveTo>
                  <a:pt x="1113" y="0"/>
                </a:moveTo>
                <a:cubicBezTo>
                  <a:pt x="907" y="0"/>
                  <a:pt x="694" y="75"/>
                  <a:pt x="517" y="242"/>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3"/>
          <p:cNvSpPr/>
          <p:nvPr/>
        </p:nvSpPr>
        <p:spPr>
          <a:xfrm>
            <a:off x="3438547" y="1945510"/>
            <a:ext cx="72933" cy="63607"/>
          </a:xfrm>
          <a:custGeom>
            <a:avLst/>
            <a:gdLst/>
            <a:ahLst/>
            <a:cxnLst/>
            <a:rect l="l" t="t" r="r" b="b"/>
            <a:pathLst>
              <a:path w="1916" h="1671" extrusionOk="0">
                <a:moveTo>
                  <a:pt x="1092" y="0"/>
                </a:moveTo>
                <a:cubicBezTo>
                  <a:pt x="890" y="0"/>
                  <a:pt x="685" y="75"/>
                  <a:pt x="518" y="242"/>
                </a:cubicBezTo>
                <a:cubicBezTo>
                  <a:pt x="1" y="759"/>
                  <a:pt x="366" y="1671"/>
                  <a:pt x="1095" y="1671"/>
                </a:cubicBezTo>
                <a:cubicBezTo>
                  <a:pt x="1551" y="1640"/>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3"/>
          <p:cNvSpPr/>
          <p:nvPr/>
        </p:nvSpPr>
        <p:spPr>
          <a:xfrm>
            <a:off x="3438547" y="2179185"/>
            <a:ext cx="72933" cy="62503"/>
          </a:xfrm>
          <a:custGeom>
            <a:avLst/>
            <a:gdLst/>
            <a:ahLst/>
            <a:cxnLst/>
            <a:rect l="l" t="t" r="r" b="b"/>
            <a:pathLst>
              <a:path w="1916" h="1642" extrusionOk="0">
                <a:moveTo>
                  <a:pt x="1092" y="1"/>
                </a:moveTo>
                <a:cubicBezTo>
                  <a:pt x="890" y="1"/>
                  <a:pt x="685" y="76"/>
                  <a:pt x="518" y="243"/>
                </a:cubicBezTo>
                <a:cubicBezTo>
                  <a:pt x="1" y="760"/>
                  <a:pt x="366" y="1641"/>
                  <a:pt x="1095" y="1641"/>
                </a:cubicBezTo>
                <a:cubicBezTo>
                  <a:pt x="1551" y="1641"/>
                  <a:pt x="1916" y="1277"/>
                  <a:pt x="1916" y="821"/>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3"/>
          <p:cNvSpPr/>
          <p:nvPr/>
        </p:nvSpPr>
        <p:spPr>
          <a:xfrm>
            <a:off x="3438547" y="2412936"/>
            <a:ext cx="72933" cy="63607"/>
          </a:xfrm>
          <a:custGeom>
            <a:avLst/>
            <a:gdLst/>
            <a:ahLst/>
            <a:cxnLst/>
            <a:rect l="l" t="t" r="r" b="b"/>
            <a:pathLst>
              <a:path w="1916" h="1671" extrusionOk="0">
                <a:moveTo>
                  <a:pt x="1088" y="1"/>
                </a:moveTo>
                <a:cubicBezTo>
                  <a:pt x="888" y="1"/>
                  <a:pt x="684" y="76"/>
                  <a:pt x="518" y="242"/>
                </a:cubicBezTo>
                <a:cubicBezTo>
                  <a:pt x="1" y="759"/>
                  <a:pt x="366" y="1671"/>
                  <a:pt x="1095" y="1671"/>
                </a:cubicBezTo>
                <a:cubicBezTo>
                  <a:pt x="1551" y="1671"/>
                  <a:pt x="1916" y="1306"/>
                  <a:pt x="1916" y="850"/>
                </a:cubicBezTo>
                <a:cubicBezTo>
                  <a:pt x="1916" y="335"/>
                  <a:pt x="1510" y="1"/>
                  <a:pt x="10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3"/>
          <p:cNvSpPr/>
          <p:nvPr/>
        </p:nvSpPr>
        <p:spPr>
          <a:xfrm>
            <a:off x="3438547" y="2647791"/>
            <a:ext cx="72933" cy="62465"/>
          </a:xfrm>
          <a:custGeom>
            <a:avLst/>
            <a:gdLst/>
            <a:ahLst/>
            <a:cxnLst/>
            <a:rect l="l" t="t" r="r" b="b"/>
            <a:pathLst>
              <a:path w="1916" h="1641" extrusionOk="0">
                <a:moveTo>
                  <a:pt x="1092" y="0"/>
                </a:moveTo>
                <a:cubicBezTo>
                  <a:pt x="890" y="0"/>
                  <a:pt x="685" y="75"/>
                  <a:pt x="518" y="242"/>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3"/>
          <p:cNvSpPr/>
          <p:nvPr/>
        </p:nvSpPr>
        <p:spPr>
          <a:xfrm>
            <a:off x="3438547" y="2881504"/>
            <a:ext cx="72933" cy="62465"/>
          </a:xfrm>
          <a:custGeom>
            <a:avLst/>
            <a:gdLst/>
            <a:ahLst/>
            <a:cxnLst/>
            <a:rect l="l" t="t" r="r" b="b"/>
            <a:pathLst>
              <a:path w="1916" h="1641" extrusionOk="0">
                <a:moveTo>
                  <a:pt x="1092" y="0"/>
                </a:moveTo>
                <a:cubicBezTo>
                  <a:pt x="890" y="0"/>
                  <a:pt x="685" y="75"/>
                  <a:pt x="518" y="242"/>
                </a:cubicBezTo>
                <a:cubicBezTo>
                  <a:pt x="1" y="759"/>
                  <a:pt x="366" y="1640"/>
                  <a:pt x="1095" y="1640"/>
                </a:cubicBezTo>
                <a:cubicBezTo>
                  <a:pt x="1551" y="1640"/>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3"/>
          <p:cNvSpPr/>
          <p:nvPr/>
        </p:nvSpPr>
        <p:spPr>
          <a:xfrm>
            <a:off x="3438547" y="3115218"/>
            <a:ext cx="72933" cy="63607"/>
          </a:xfrm>
          <a:custGeom>
            <a:avLst/>
            <a:gdLst/>
            <a:ahLst/>
            <a:cxnLst/>
            <a:rect l="l" t="t" r="r" b="b"/>
            <a:pathLst>
              <a:path w="1916" h="1671" extrusionOk="0">
                <a:moveTo>
                  <a:pt x="1088" y="1"/>
                </a:moveTo>
                <a:cubicBezTo>
                  <a:pt x="888" y="1"/>
                  <a:pt x="684" y="76"/>
                  <a:pt x="518" y="242"/>
                </a:cubicBezTo>
                <a:cubicBezTo>
                  <a:pt x="1" y="789"/>
                  <a:pt x="366" y="1671"/>
                  <a:pt x="1095" y="1671"/>
                </a:cubicBezTo>
                <a:cubicBezTo>
                  <a:pt x="1551" y="1671"/>
                  <a:pt x="1916" y="1276"/>
                  <a:pt x="1916" y="850"/>
                </a:cubicBezTo>
                <a:cubicBezTo>
                  <a:pt x="1916" y="335"/>
                  <a:pt x="1510" y="1"/>
                  <a:pt x="10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3"/>
          <p:cNvSpPr/>
          <p:nvPr/>
        </p:nvSpPr>
        <p:spPr>
          <a:xfrm>
            <a:off x="3438547" y="3350073"/>
            <a:ext cx="72933" cy="62465"/>
          </a:xfrm>
          <a:custGeom>
            <a:avLst/>
            <a:gdLst/>
            <a:ahLst/>
            <a:cxnLst/>
            <a:rect l="l" t="t" r="r" b="b"/>
            <a:pathLst>
              <a:path w="1916" h="1641" extrusionOk="0">
                <a:moveTo>
                  <a:pt x="1092" y="0"/>
                </a:moveTo>
                <a:cubicBezTo>
                  <a:pt x="890" y="0"/>
                  <a:pt x="685" y="75"/>
                  <a:pt x="518" y="242"/>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3"/>
          <p:cNvSpPr/>
          <p:nvPr/>
        </p:nvSpPr>
        <p:spPr>
          <a:xfrm>
            <a:off x="3438547" y="3583786"/>
            <a:ext cx="72933" cy="62465"/>
          </a:xfrm>
          <a:custGeom>
            <a:avLst/>
            <a:gdLst/>
            <a:ahLst/>
            <a:cxnLst/>
            <a:rect l="l" t="t" r="r" b="b"/>
            <a:pathLst>
              <a:path w="1916" h="1641" extrusionOk="0">
                <a:moveTo>
                  <a:pt x="1092" y="0"/>
                </a:moveTo>
                <a:cubicBezTo>
                  <a:pt x="890" y="0"/>
                  <a:pt x="685" y="75"/>
                  <a:pt x="518" y="242"/>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3"/>
          <p:cNvSpPr/>
          <p:nvPr/>
        </p:nvSpPr>
        <p:spPr>
          <a:xfrm>
            <a:off x="3195585" y="1945510"/>
            <a:ext cx="74113" cy="63607"/>
          </a:xfrm>
          <a:custGeom>
            <a:avLst/>
            <a:gdLst/>
            <a:ahLst/>
            <a:cxnLst/>
            <a:rect l="l" t="t" r="r" b="b"/>
            <a:pathLst>
              <a:path w="1947" h="1671" extrusionOk="0">
                <a:moveTo>
                  <a:pt x="1099" y="0"/>
                </a:moveTo>
                <a:cubicBezTo>
                  <a:pt x="894" y="0"/>
                  <a:pt x="685" y="75"/>
                  <a:pt x="517" y="242"/>
                </a:cubicBezTo>
                <a:cubicBezTo>
                  <a:pt x="1" y="759"/>
                  <a:pt x="365" y="1640"/>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3"/>
          <p:cNvSpPr/>
          <p:nvPr/>
        </p:nvSpPr>
        <p:spPr>
          <a:xfrm>
            <a:off x="3195585" y="2179185"/>
            <a:ext cx="74113" cy="62503"/>
          </a:xfrm>
          <a:custGeom>
            <a:avLst/>
            <a:gdLst/>
            <a:ahLst/>
            <a:cxnLst/>
            <a:rect l="l" t="t" r="r" b="b"/>
            <a:pathLst>
              <a:path w="1947" h="1642" extrusionOk="0">
                <a:moveTo>
                  <a:pt x="1099" y="1"/>
                </a:moveTo>
                <a:cubicBezTo>
                  <a:pt x="894" y="1"/>
                  <a:pt x="685" y="76"/>
                  <a:pt x="517" y="243"/>
                </a:cubicBezTo>
                <a:cubicBezTo>
                  <a:pt x="1" y="760"/>
                  <a:pt x="365" y="1641"/>
                  <a:pt x="1095" y="1641"/>
                </a:cubicBezTo>
                <a:cubicBezTo>
                  <a:pt x="1551" y="1641"/>
                  <a:pt x="1946" y="1277"/>
                  <a:pt x="1946" y="821"/>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3"/>
          <p:cNvSpPr/>
          <p:nvPr/>
        </p:nvSpPr>
        <p:spPr>
          <a:xfrm>
            <a:off x="3195585" y="2412936"/>
            <a:ext cx="74113" cy="63607"/>
          </a:xfrm>
          <a:custGeom>
            <a:avLst/>
            <a:gdLst/>
            <a:ahLst/>
            <a:cxnLst/>
            <a:rect l="l" t="t" r="r" b="b"/>
            <a:pathLst>
              <a:path w="1947" h="1671" extrusionOk="0">
                <a:moveTo>
                  <a:pt x="1095" y="1"/>
                </a:moveTo>
                <a:cubicBezTo>
                  <a:pt x="891" y="1"/>
                  <a:pt x="684" y="76"/>
                  <a:pt x="517" y="242"/>
                </a:cubicBezTo>
                <a:cubicBezTo>
                  <a:pt x="1" y="759"/>
                  <a:pt x="365" y="1671"/>
                  <a:pt x="1095" y="1671"/>
                </a:cubicBezTo>
                <a:cubicBezTo>
                  <a:pt x="1551" y="1671"/>
                  <a:pt x="1946" y="1306"/>
                  <a:pt x="1946" y="850"/>
                </a:cubicBezTo>
                <a:cubicBezTo>
                  <a:pt x="1946" y="335"/>
                  <a:pt x="1526"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3"/>
          <p:cNvSpPr/>
          <p:nvPr/>
        </p:nvSpPr>
        <p:spPr>
          <a:xfrm>
            <a:off x="3195585" y="2647791"/>
            <a:ext cx="74113" cy="62465"/>
          </a:xfrm>
          <a:custGeom>
            <a:avLst/>
            <a:gdLst/>
            <a:ahLst/>
            <a:cxnLst/>
            <a:rect l="l" t="t" r="r" b="b"/>
            <a:pathLst>
              <a:path w="1947" h="1641" extrusionOk="0">
                <a:moveTo>
                  <a:pt x="1099" y="0"/>
                </a:moveTo>
                <a:cubicBezTo>
                  <a:pt x="894" y="0"/>
                  <a:pt x="685" y="75"/>
                  <a:pt x="517" y="242"/>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3"/>
          <p:cNvSpPr/>
          <p:nvPr/>
        </p:nvSpPr>
        <p:spPr>
          <a:xfrm>
            <a:off x="3195585" y="2881504"/>
            <a:ext cx="74113" cy="62465"/>
          </a:xfrm>
          <a:custGeom>
            <a:avLst/>
            <a:gdLst/>
            <a:ahLst/>
            <a:cxnLst/>
            <a:rect l="l" t="t" r="r" b="b"/>
            <a:pathLst>
              <a:path w="1947" h="1641" extrusionOk="0">
                <a:moveTo>
                  <a:pt x="1099" y="0"/>
                </a:moveTo>
                <a:cubicBezTo>
                  <a:pt x="894" y="0"/>
                  <a:pt x="685" y="75"/>
                  <a:pt x="517" y="242"/>
                </a:cubicBezTo>
                <a:cubicBezTo>
                  <a:pt x="1" y="759"/>
                  <a:pt x="365" y="1640"/>
                  <a:pt x="1095" y="1640"/>
                </a:cubicBezTo>
                <a:cubicBezTo>
                  <a:pt x="1551" y="1640"/>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3"/>
          <p:cNvSpPr/>
          <p:nvPr/>
        </p:nvSpPr>
        <p:spPr>
          <a:xfrm>
            <a:off x="3195585" y="3115218"/>
            <a:ext cx="74113" cy="63607"/>
          </a:xfrm>
          <a:custGeom>
            <a:avLst/>
            <a:gdLst/>
            <a:ahLst/>
            <a:cxnLst/>
            <a:rect l="l" t="t" r="r" b="b"/>
            <a:pathLst>
              <a:path w="1947" h="1671" extrusionOk="0">
                <a:moveTo>
                  <a:pt x="1095" y="1"/>
                </a:moveTo>
                <a:cubicBezTo>
                  <a:pt x="891" y="1"/>
                  <a:pt x="684" y="76"/>
                  <a:pt x="517" y="242"/>
                </a:cubicBezTo>
                <a:cubicBezTo>
                  <a:pt x="1" y="759"/>
                  <a:pt x="365" y="1671"/>
                  <a:pt x="1095" y="1671"/>
                </a:cubicBezTo>
                <a:cubicBezTo>
                  <a:pt x="1551" y="1671"/>
                  <a:pt x="1946" y="1276"/>
                  <a:pt x="1946" y="850"/>
                </a:cubicBezTo>
                <a:cubicBezTo>
                  <a:pt x="1946" y="335"/>
                  <a:pt x="1526"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3"/>
          <p:cNvSpPr/>
          <p:nvPr/>
        </p:nvSpPr>
        <p:spPr>
          <a:xfrm>
            <a:off x="3195585" y="3350073"/>
            <a:ext cx="74113" cy="62465"/>
          </a:xfrm>
          <a:custGeom>
            <a:avLst/>
            <a:gdLst/>
            <a:ahLst/>
            <a:cxnLst/>
            <a:rect l="l" t="t" r="r" b="b"/>
            <a:pathLst>
              <a:path w="1947" h="1641" extrusionOk="0">
                <a:moveTo>
                  <a:pt x="1099" y="0"/>
                </a:moveTo>
                <a:cubicBezTo>
                  <a:pt x="894" y="0"/>
                  <a:pt x="685" y="75"/>
                  <a:pt x="517" y="242"/>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3"/>
          <p:cNvSpPr/>
          <p:nvPr/>
        </p:nvSpPr>
        <p:spPr>
          <a:xfrm>
            <a:off x="3195585" y="3583786"/>
            <a:ext cx="74113" cy="62465"/>
          </a:xfrm>
          <a:custGeom>
            <a:avLst/>
            <a:gdLst/>
            <a:ahLst/>
            <a:cxnLst/>
            <a:rect l="l" t="t" r="r" b="b"/>
            <a:pathLst>
              <a:path w="1947" h="1641" extrusionOk="0">
                <a:moveTo>
                  <a:pt x="1099" y="0"/>
                </a:moveTo>
                <a:cubicBezTo>
                  <a:pt x="894" y="0"/>
                  <a:pt x="685" y="75"/>
                  <a:pt x="517" y="242"/>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3"/>
          <p:cNvSpPr/>
          <p:nvPr/>
        </p:nvSpPr>
        <p:spPr>
          <a:xfrm>
            <a:off x="2953802" y="1945510"/>
            <a:ext cx="72894" cy="63607"/>
          </a:xfrm>
          <a:custGeom>
            <a:avLst/>
            <a:gdLst/>
            <a:ahLst/>
            <a:cxnLst/>
            <a:rect l="l" t="t" r="r" b="b"/>
            <a:pathLst>
              <a:path w="1915" h="1671" extrusionOk="0">
                <a:moveTo>
                  <a:pt x="1091" y="0"/>
                </a:moveTo>
                <a:cubicBezTo>
                  <a:pt x="890" y="0"/>
                  <a:pt x="684" y="75"/>
                  <a:pt x="517" y="242"/>
                </a:cubicBezTo>
                <a:cubicBezTo>
                  <a:pt x="0" y="759"/>
                  <a:pt x="365" y="1671"/>
                  <a:pt x="1094" y="1671"/>
                </a:cubicBezTo>
                <a:cubicBezTo>
                  <a:pt x="1550" y="1640"/>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3"/>
          <p:cNvSpPr/>
          <p:nvPr/>
        </p:nvSpPr>
        <p:spPr>
          <a:xfrm>
            <a:off x="2953802" y="2179185"/>
            <a:ext cx="72894" cy="62503"/>
          </a:xfrm>
          <a:custGeom>
            <a:avLst/>
            <a:gdLst/>
            <a:ahLst/>
            <a:cxnLst/>
            <a:rect l="l" t="t" r="r" b="b"/>
            <a:pathLst>
              <a:path w="1915" h="1642" extrusionOk="0">
                <a:moveTo>
                  <a:pt x="1091" y="1"/>
                </a:moveTo>
                <a:cubicBezTo>
                  <a:pt x="890" y="1"/>
                  <a:pt x="684" y="76"/>
                  <a:pt x="517" y="243"/>
                </a:cubicBezTo>
                <a:cubicBezTo>
                  <a:pt x="0" y="760"/>
                  <a:pt x="365" y="1641"/>
                  <a:pt x="1094" y="1641"/>
                </a:cubicBezTo>
                <a:cubicBezTo>
                  <a:pt x="1550" y="1641"/>
                  <a:pt x="1915" y="1277"/>
                  <a:pt x="1915" y="821"/>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3"/>
          <p:cNvSpPr/>
          <p:nvPr/>
        </p:nvSpPr>
        <p:spPr>
          <a:xfrm>
            <a:off x="2953802" y="2412936"/>
            <a:ext cx="72894" cy="63607"/>
          </a:xfrm>
          <a:custGeom>
            <a:avLst/>
            <a:gdLst/>
            <a:ahLst/>
            <a:cxnLst/>
            <a:rect l="l" t="t" r="r" b="b"/>
            <a:pathLst>
              <a:path w="1915" h="1671" extrusionOk="0">
                <a:moveTo>
                  <a:pt x="1087" y="1"/>
                </a:moveTo>
                <a:cubicBezTo>
                  <a:pt x="887" y="1"/>
                  <a:pt x="683" y="76"/>
                  <a:pt x="517" y="242"/>
                </a:cubicBezTo>
                <a:cubicBezTo>
                  <a:pt x="0" y="759"/>
                  <a:pt x="365" y="1671"/>
                  <a:pt x="1094" y="1671"/>
                </a:cubicBezTo>
                <a:cubicBezTo>
                  <a:pt x="1550" y="1671"/>
                  <a:pt x="1915" y="1306"/>
                  <a:pt x="1915" y="850"/>
                </a:cubicBezTo>
                <a:cubicBezTo>
                  <a:pt x="1915" y="335"/>
                  <a:pt x="1509"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3"/>
          <p:cNvSpPr/>
          <p:nvPr/>
        </p:nvSpPr>
        <p:spPr>
          <a:xfrm>
            <a:off x="2953802" y="2647791"/>
            <a:ext cx="72894" cy="62465"/>
          </a:xfrm>
          <a:custGeom>
            <a:avLst/>
            <a:gdLst/>
            <a:ahLst/>
            <a:cxnLst/>
            <a:rect l="l" t="t" r="r" b="b"/>
            <a:pathLst>
              <a:path w="1915"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3"/>
          <p:cNvSpPr/>
          <p:nvPr/>
        </p:nvSpPr>
        <p:spPr>
          <a:xfrm>
            <a:off x="2953802" y="2881504"/>
            <a:ext cx="72894" cy="62465"/>
          </a:xfrm>
          <a:custGeom>
            <a:avLst/>
            <a:gdLst/>
            <a:ahLst/>
            <a:cxnLst/>
            <a:rect l="l" t="t" r="r" b="b"/>
            <a:pathLst>
              <a:path w="1915" h="1641" extrusionOk="0">
                <a:moveTo>
                  <a:pt x="1091" y="0"/>
                </a:moveTo>
                <a:cubicBezTo>
                  <a:pt x="890" y="0"/>
                  <a:pt x="684" y="75"/>
                  <a:pt x="517" y="242"/>
                </a:cubicBezTo>
                <a:cubicBezTo>
                  <a:pt x="0" y="759"/>
                  <a:pt x="365" y="1640"/>
                  <a:pt x="1094" y="1640"/>
                </a:cubicBezTo>
                <a:cubicBezTo>
                  <a:pt x="1550" y="1640"/>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3"/>
          <p:cNvSpPr/>
          <p:nvPr/>
        </p:nvSpPr>
        <p:spPr>
          <a:xfrm>
            <a:off x="2953802" y="3115218"/>
            <a:ext cx="72894" cy="63607"/>
          </a:xfrm>
          <a:custGeom>
            <a:avLst/>
            <a:gdLst/>
            <a:ahLst/>
            <a:cxnLst/>
            <a:rect l="l" t="t" r="r" b="b"/>
            <a:pathLst>
              <a:path w="1915" h="1671" extrusionOk="0">
                <a:moveTo>
                  <a:pt x="1087" y="1"/>
                </a:moveTo>
                <a:cubicBezTo>
                  <a:pt x="887" y="1"/>
                  <a:pt x="683" y="76"/>
                  <a:pt x="517" y="242"/>
                </a:cubicBezTo>
                <a:cubicBezTo>
                  <a:pt x="0" y="789"/>
                  <a:pt x="365" y="1671"/>
                  <a:pt x="1094" y="1671"/>
                </a:cubicBezTo>
                <a:cubicBezTo>
                  <a:pt x="1550" y="1671"/>
                  <a:pt x="1915" y="1276"/>
                  <a:pt x="1915" y="850"/>
                </a:cubicBezTo>
                <a:cubicBezTo>
                  <a:pt x="1915" y="335"/>
                  <a:pt x="1509"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3"/>
          <p:cNvSpPr/>
          <p:nvPr/>
        </p:nvSpPr>
        <p:spPr>
          <a:xfrm>
            <a:off x="2953802" y="3350073"/>
            <a:ext cx="72894" cy="62465"/>
          </a:xfrm>
          <a:custGeom>
            <a:avLst/>
            <a:gdLst/>
            <a:ahLst/>
            <a:cxnLst/>
            <a:rect l="l" t="t" r="r" b="b"/>
            <a:pathLst>
              <a:path w="1915"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3"/>
          <p:cNvSpPr/>
          <p:nvPr/>
        </p:nvSpPr>
        <p:spPr>
          <a:xfrm>
            <a:off x="2953802" y="3583786"/>
            <a:ext cx="72894" cy="62465"/>
          </a:xfrm>
          <a:custGeom>
            <a:avLst/>
            <a:gdLst/>
            <a:ahLst/>
            <a:cxnLst/>
            <a:rect l="l" t="t" r="r" b="b"/>
            <a:pathLst>
              <a:path w="1915"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3"/>
          <p:cNvSpPr/>
          <p:nvPr/>
        </p:nvSpPr>
        <p:spPr>
          <a:xfrm>
            <a:off x="2721231" y="1945472"/>
            <a:ext cx="62503" cy="62503"/>
          </a:xfrm>
          <a:custGeom>
            <a:avLst/>
            <a:gdLst/>
            <a:ahLst/>
            <a:cxnLst/>
            <a:rect l="l" t="t" r="r" b="b"/>
            <a:pathLst>
              <a:path w="1642" h="1642" extrusionOk="0">
                <a:moveTo>
                  <a:pt x="821" y="0"/>
                </a:moveTo>
                <a:cubicBezTo>
                  <a:pt x="365" y="0"/>
                  <a:pt x="1" y="365"/>
                  <a:pt x="1" y="821"/>
                </a:cubicBezTo>
                <a:cubicBezTo>
                  <a:pt x="1" y="1277"/>
                  <a:pt x="365" y="1641"/>
                  <a:pt x="821" y="1641"/>
                </a:cubicBezTo>
                <a:cubicBezTo>
                  <a:pt x="1277" y="1641"/>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3"/>
          <p:cNvSpPr/>
          <p:nvPr/>
        </p:nvSpPr>
        <p:spPr>
          <a:xfrm>
            <a:off x="2721231" y="2179147"/>
            <a:ext cx="62503" cy="62541"/>
          </a:xfrm>
          <a:custGeom>
            <a:avLst/>
            <a:gdLst/>
            <a:ahLst/>
            <a:cxnLst/>
            <a:rect l="l" t="t" r="r" b="b"/>
            <a:pathLst>
              <a:path w="1642" h="1643" extrusionOk="0">
                <a:moveTo>
                  <a:pt x="821" y="1"/>
                </a:moveTo>
                <a:cubicBezTo>
                  <a:pt x="365" y="1"/>
                  <a:pt x="1" y="366"/>
                  <a:pt x="1" y="822"/>
                </a:cubicBezTo>
                <a:cubicBezTo>
                  <a:pt x="1" y="1278"/>
                  <a:pt x="365" y="1642"/>
                  <a:pt x="821" y="1642"/>
                </a:cubicBezTo>
                <a:cubicBezTo>
                  <a:pt x="1277" y="1642"/>
                  <a:pt x="1642" y="1278"/>
                  <a:pt x="1642" y="822"/>
                </a:cubicBezTo>
                <a:cubicBezTo>
                  <a:pt x="1642" y="36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3"/>
          <p:cNvSpPr/>
          <p:nvPr/>
        </p:nvSpPr>
        <p:spPr>
          <a:xfrm>
            <a:off x="2721231" y="2412860"/>
            <a:ext cx="62503" cy="63683"/>
          </a:xfrm>
          <a:custGeom>
            <a:avLst/>
            <a:gdLst/>
            <a:ahLst/>
            <a:cxnLst/>
            <a:rect l="l" t="t" r="r" b="b"/>
            <a:pathLst>
              <a:path w="1642" h="1673" extrusionOk="0">
                <a:moveTo>
                  <a:pt x="821" y="1"/>
                </a:moveTo>
                <a:cubicBezTo>
                  <a:pt x="365" y="1"/>
                  <a:pt x="1" y="396"/>
                  <a:pt x="1" y="852"/>
                </a:cubicBezTo>
                <a:cubicBezTo>
                  <a:pt x="1" y="1308"/>
                  <a:pt x="365" y="1673"/>
                  <a:pt x="821" y="1673"/>
                </a:cubicBezTo>
                <a:cubicBezTo>
                  <a:pt x="1277" y="1673"/>
                  <a:pt x="1642" y="1308"/>
                  <a:pt x="1642" y="852"/>
                </a:cubicBezTo>
                <a:cubicBezTo>
                  <a:pt x="1642" y="39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3"/>
          <p:cNvSpPr/>
          <p:nvPr/>
        </p:nvSpPr>
        <p:spPr>
          <a:xfrm>
            <a:off x="2721231" y="264775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3"/>
          <p:cNvSpPr/>
          <p:nvPr/>
        </p:nvSpPr>
        <p:spPr>
          <a:xfrm>
            <a:off x="2721231" y="2881466"/>
            <a:ext cx="62503" cy="62503"/>
          </a:xfrm>
          <a:custGeom>
            <a:avLst/>
            <a:gdLst/>
            <a:ahLst/>
            <a:cxnLst/>
            <a:rect l="l" t="t" r="r" b="b"/>
            <a:pathLst>
              <a:path w="1642" h="1642" extrusionOk="0">
                <a:moveTo>
                  <a:pt x="821" y="0"/>
                </a:moveTo>
                <a:cubicBezTo>
                  <a:pt x="365" y="0"/>
                  <a:pt x="1" y="365"/>
                  <a:pt x="1" y="821"/>
                </a:cubicBezTo>
                <a:cubicBezTo>
                  <a:pt x="1" y="1277"/>
                  <a:pt x="365" y="1641"/>
                  <a:pt x="821" y="1641"/>
                </a:cubicBezTo>
                <a:cubicBezTo>
                  <a:pt x="1277" y="1641"/>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3"/>
          <p:cNvSpPr/>
          <p:nvPr/>
        </p:nvSpPr>
        <p:spPr>
          <a:xfrm>
            <a:off x="2710801" y="3115218"/>
            <a:ext cx="72933" cy="63607"/>
          </a:xfrm>
          <a:custGeom>
            <a:avLst/>
            <a:gdLst/>
            <a:ahLst/>
            <a:cxnLst/>
            <a:rect l="l" t="t" r="r" b="b"/>
            <a:pathLst>
              <a:path w="1916" h="1671" extrusionOk="0">
                <a:moveTo>
                  <a:pt x="1088" y="1"/>
                </a:moveTo>
                <a:cubicBezTo>
                  <a:pt x="888" y="1"/>
                  <a:pt x="684" y="76"/>
                  <a:pt x="518" y="242"/>
                </a:cubicBezTo>
                <a:cubicBezTo>
                  <a:pt x="1" y="789"/>
                  <a:pt x="366" y="1671"/>
                  <a:pt x="1095" y="1671"/>
                </a:cubicBezTo>
                <a:cubicBezTo>
                  <a:pt x="1551" y="1671"/>
                  <a:pt x="1916" y="1276"/>
                  <a:pt x="1916" y="850"/>
                </a:cubicBezTo>
                <a:cubicBezTo>
                  <a:pt x="1916" y="335"/>
                  <a:pt x="1510" y="1"/>
                  <a:pt x="10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3"/>
          <p:cNvSpPr/>
          <p:nvPr/>
        </p:nvSpPr>
        <p:spPr>
          <a:xfrm>
            <a:off x="2710801" y="3350073"/>
            <a:ext cx="72933" cy="62465"/>
          </a:xfrm>
          <a:custGeom>
            <a:avLst/>
            <a:gdLst/>
            <a:ahLst/>
            <a:cxnLst/>
            <a:rect l="l" t="t" r="r" b="b"/>
            <a:pathLst>
              <a:path w="1916" h="1641" extrusionOk="0">
                <a:moveTo>
                  <a:pt x="1092" y="0"/>
                </a:moveTo>
                <a:cubicBezTo>
                  <a:pt x="891" y="0"/>
                  <a:pt x="685" y="75"/>
                  <a:pt x="518" y="242"/>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3"/>
          <p:cNvSpPr/>
          <p:nvPr/>
        </p:nvSpPr>
        <p:spPr>
          <a:xfrm>
            <a:off x="2721231" y="3583748"/>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3"/>
          <p:cNvSpPr/>
          <p:nvPr/>
        </p:nvSpPr>
        <p:spPr>
          <a:xfrm>
            <a:off x="2467838" y="1945510"/>
            <a:ext cx="74113" cy="63607"/>
          </a:xfrm>
          <a:custGeom>
            <a:avLst/>
            <a:gdLst/>
            <a:ahLst/>
            <a:cxnLst/>
            <a:rect l="l" t="t" r="r" b="b"/>
            <a:pathLst>
              <a:path w="1947" h="1671" extrusionOk="0">
                <a:moveTo>
                  <a:pt x="1100" y="0"/>
                </a:moveTo>
                <a:cubicBezTo>
                  <a:pt x="894" y="0"/>
                  <a:pt x="685" y="75"/>
                  <a:pt x="518" y="242"/>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3"/>
          <p:cNvSpPr/>
          <p:nvPr/>
        </p:nvSpPr>
        <p:spPr>
          <a:xfrm>
            <a:off x="2467838" y="2179223"/>
            <a:ext cx="74113" cy="62465"/>
          </a:xfrm>
          <a:custGeom>
            <a:avLst/>
            <a:gdLst/>
            <a:ahLst/>
            <a:cxnLst/>
            <a:rect l="l" t="t" r="r" b="b"/>
            <a:pathLst>
              <a:path w="1947" h="1641" extrusionOk="0">
                <a:moveTo>
                  <a:pt x="1095" y="1"/>
                </a:moveTo>
                <a:cubicBezTo>
                  <a:pt x="891" y="1"/>
                  <a:pt x="684" y="76"/>
                  <a:pt x="518" y="242"/>
                </a:cubicBezTo>
                <a:cubicBezTo>
                  <a:pt x="1" y="759"/>
                  <a:pt x="366" y="1640"/>
                  <a:pt x="1095" y="1640"/>
                </a:cubicBezTo>
                <a:cubicBezTo>
                  <a:pt x="1551" y="1640"/>
                  <a:pt x="1916" y="1276"/>
                  <a:pt x="1946" y="850"/>
                </a:cubicBezTo>
                <a:cubicBezTo>
                  <a:pt x="1946" y="335"/>
                  <a:pt x="1527"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3"/>
          <p:cNvSpPr/>
          <p:nvPr/>
        </p:nvSpPr>
        <p:spPr>
          <a:xfrm>
            <a:off x="2467838" y="2412936"/>
            <a:ext cx="74113" cy="63607"/>
          </a:xfrm>
          <a:custGeom>
            <a:avLst/>
            <a:gdLst/>
            <a:ahLst/>
            <a:cxnLst/>
            <a:rect l="l" t="t" r="r" b="b"/>
            <a:pathLst>
              <a:path w="1947" h="1671" extrusionOk="0">
                <a:moveTo>
                  <a:pt x="1095" y="1"/>
                </a:moveTo>
                <a:cubicBezTo>
                  <a:pt x="891" y="1"/>
                  <a:pt x="684" y="76"/>
                  <a:pt x="518" y="242"/>
                </a:cubicBezTo>
                <a:cubicBezTo>
                  <a:pt x="1" y="759"/>
                  <a:pt x="366" y="1671"/>
                  <a:pt x="1095" y="1671"/>
                </a:cubicBezTo>
                <a:cubicBezTo>
                  <a:pt x="1551" y="1671"/>
                  <a:pt x="1946" y="1306"/>
                  <a:pt x="1946" y="850"/>
                </a:cubicBezTo>
                <a:cubicBezTo>
                  <a:pt x="1946" y="335"/>
                  <a:pt x="1527"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3"/>
          <p:cNvSpPr/>
          <p:nvPr/>
        </p:nvSpPr>
        <p:spPr>
          <a:xfrm>
            <a:off x="2467838" y="2647791"/>
            <a:ext cx="74113" cy="62465"/>
          </a:xfrm>
          <a:custGeom>
            <a:avLst/>
            <a:gdLst/>
            <a:ahLst/>
            <a:cxnLst/>
            <a:rect l="l" t="t" r="r" b="b"/>
            <a:pathLst>
              <a:path w="1947" h="1641" extrusionOk="0">
                <a:moveTo>
                  <a:pt x="1100" y="0"/>
                </a:moveTo>
                <a:cubicBezTo>
                  <a:pt x="894" y="0"/>
                  <a:pt x="685" y="75"/>
                  <a:pt x="518" y="242"/>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3"/>
          <p:cNvSpPr/>
          <p:nvPr/>
        </p:nvSpPr>
        <p:spPr>
          <a:xfrm>
            <a:off x="2467838" y="2881504"/>
            <a:ext cx="74113" cy="62465"/>
          </a:xfrm>
          <a:custGeom>
            <a:avLst/>
            <a:gdLst/>
            <a:ahLst/>
            <a:cxnLst/>
            <a:rect l="l" t="t" r="r" b="b"/>
            <a:pathLst>
              <a:path w="1947" h="1641" extrusionOk="0">
                <a:moveTo>
                  <a:pt x="1100" y="0"/>
                </a:moveTo>
                <a:cubicBezTo>
                  <a:pt x="894" y="0"/>
                  <a:pt x="685" y="75"/>
                  <a:pt x="518" y="242"/>
                </a:cubicBezTo>
                <a:cubicBezTo>
                  <a:pt x="1" y="759"/>
                  <a:pt x="366" y="1640"/>
                  <a:pt x="1095" y="1640"/>
                </a:cubicBezTo>
                <a:cubicBezTo>
                  <a:pt x="1551" y="1640"/>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3"/>
          <p:cNvSpPr/>
          <p:nvPr/>
        </p:nvSpPr>
        <p:spPr>
          <a:xfrm>
            <a:off x="2467838" y="3115218"/>
            <a:ext cx="74113" cy="63607"/>
          </a:xfrm>
          <a:custGeom>
            <a:avLst/>
            <a:gdLst/>
            <a:ahLst/>
            <a:cxnLst/>
            <a:rect l="l" t="t" r="r" b="b"/>
            <a:pathLst>
              <a:path w="1947" h="1671" extrusionOk="0">
                <a:moveTo>
                  <a:pt x="1095" y="1"/>
                </a:moveTo>
                <a:cubicBezTo>
                  <a:pt x="891" y="1"/>
                  <a:pt x="684" y="76"/>
                  <a:pt x="518" y="242"/>
                </a:cubicBezTo>
                <a:cubicBezTo>
                  <a:pt x="1" y="759"/>
                  <a:pt x="366" y="1671"/>
                  <a:pt x="1095" y="1671"/>
                </a:cubicBezTo>
                <a:cubicBezTo>
                  <a:pt x="1551" y="1671"/>
                  <a:pt x="1946" y="1276"/>
                  <a:pt x="1946" y="850"/>
                </a:cubicBezTo>
                <a:cubicBezTo>
                  <a:pt x="1946" y="335"/>
                  <a:pt x="1527"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3"/>
          <p:cNvSpPr/>
          <p:nvPr/>
        </p:nvSpPr>
        <p:spPr>
          <a:xfrm>
            <a:off x="2467838" y="3350073"/>
            <a:ext cx="74113" cy="62465"/>
          </a:xfrm>
          <a:custGeom>
            <a:avLst/>
            <a:gdLst/>
            <a:ahLst/>
            <a:cxnLst/>
            <a:rect l="l" t="t" r="r" b="b"/>
            <a:pathLst>
              <a:path w="1947" h="1641" extrusionOk="0">
                <a:moveTo>
                  <a:pt x="1100" y="0"/>
                </a:moveTo>
                <a:cubicBezTo>
                  <a:pt x="894" y="0"/>
                  <a:pt x="685" y="75"/>
                  <a:pt x="518" y="242"/>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3"/>
          <p:cNvSpPr/>
          <p:nvPr/>
        </p:nvSpPr>
        <p:spPr>
          <a:xfrm>
            <a:off x="2467838" y="3583786"/>
            <a:ext cx="74113" cy="62465"/>
          </a:xfrm>
          <a:custGeom>
            <a:avLst/>
            <a:gdLst/>
            <a:ahLst/>
            <a:cxnLst/>
            <a:rect l="l" t="t" r="r" b="b"/>
            <a:pathLst>
              <a:path w="1947" h="1641" extrusionOk="0">
                <a:moveTo>
                  <a:pt x="1100" y="0"/>
                </a:moveTo>
                <a:cubicBezTo>
                  <a:pt x="894" y="0"/>
                  <a:pt x="685" y="75"/>
                  <a:pt x="518" y="242"/>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3"/>
          <p:cNvSpPr/>
          <p:nvPr/>
        </p:nvSpPr>
        <p:spPr>
          <a:xfrm>
            <a:off x="2236447" y="1945472"/>
            <a:ext cx="62541" cy="62503"/>
          </a:xfrm>
          <a:custGeom>
            <a:avLst/>
            <a:gdLst/>
            <a:ahLst/>
            <a:cxnLst/>
            <a:rect l="l" t="t" r="r" b="b"/>
            <a:pathLst>
              <a:path w="1643" h="1642" extrusionOk="0">
                <a:moveTo>
                  <a:pt x="821" y="0"/>
                </a:moveTo>
                <a:cubicBezTo>
                  <a:pt x="365" y="0"/>
                  <a:pt x="1" y="365"/>
                  <a:pt x="1" y="821"/>
                </a:cubicBezTo>
                <a:cubicBezTo>
                  <a:pt x="1" y="1277"/>
                  <a:pt x="365" y="1641"/>
                  <a:pt x="821" y="1641"/>
                </a:cubicBezTo>
                <a:cubicBezTo>
                  <a:pt x="1277" y="1641"/>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3"/>
          <p:cNvSpPr/>
          <p:nvPr/>
        </p:nvSpPr>
        <p:spPr>
          <a:xfrm>
            <a:off x="2236447" y="2179147"/>
            <a:ext cx="62541" cy="62541"/>
          </a:xfrm>
          <a:custGeom>
            <a:avLst/>
            <a:gdLst/>
            <a:ahLst/>
            <a:cxnLst/>
            <a:rect l="l" t="t" r="r" b="b"/>
            <a:pathLst>
              <a:path w="1643" h="1643" extrusionOk="0">
                <a:moveTo>
                  <a:pt x="821" y="1"/>
                </a:moveTo>
                <a:cubicBezTo>
                  <a:pt x="365" y="1"/>
                  <a:pt x="1" y="366"/>
                  <a:pt x="1" y="822"/>
                </a:cubicBezTo>
                <a:cubicBezTo>
                  <a:pt x="1" y="1278"/>
                  <a:pt x="365" y="1642"/>
                  <a:pt x="821" y="1642"/>
                </a:cubicBezTo>
                <a:cubicBezTo>
                  <a:pt x="1277" y="1642"/>
                  <a:pt x="1642" y="1278"/>
                  <a:pt x="1642" y="822"/>
                </a:cubicBezTo>
                <a:cubicBezTo>
                  <a:pt x="1642" y="36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3"/>
          <p:cNvSpPr/>
          <p:nvPr/>
        </p:nvSpPr>
        <p:spPr>
          <a:xfrm>
            <a:off x="2236447" y="2412860"/>
            <a:ext cx="62541" cy="63683"/>
          </a:xfrm>
          <a:custGeom>
            <a:avLst/>
            <a:gdLst/>
            <a:ahLst/>
            <a:cxnLst/>
            <a:rect l="l" t="t" r="r" b="b"/>
            <a:pathLst>
              <a:path w="1643" h="1673" extrusionOk="0">
                <a:moveTo>
                  <a:pt x="821" y="1"/>
                </a:moveTo>
                <a:cubicBezTo>
                  <a:pt x="365" y="1"/>
                  <a:pt x="1" y="396"/>
                  <a:pt x="1" y="852"/>
                </a:cubicBezTo>
                <a:cubicBezTo>
                  <a:pt x="1" y="1308"/>
                  <a:pt x="365" y="1673"/>
                  <a:pt x="821" y="1673"/>
                </a:cubicBezTo>
                <a:cubicBezTo>
                  <a:pt x="1277" y="1673"/>
                  <a:pt x="1642" y="1308"/>
                  <a:pt x="1642" y="852"/>
                </a:cubicBezTo>
                <a:cubicBezTo>
                  <a:pt x="1642" y="39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3"/>
          <p:cNvSpPr/>
          <p:nvPr/>
        </p:nvSpPr>
        <p:spPr>
          <a:xfrm>
            <a:off x="2236447" y="2647753"/>
            <a:ext cx="62541" cy="62503"/>
          </a:xfrm>
          <a:custGeom>
            <a:avLst/>
            <a:gdLst/>
            <a:ahLst/>
            <a:cxnLst/>
            <a:rect l="l" t="t" r="r" b="b"/>
            <a:pathLst>
              <a:path w="1643"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3"/>
          <p:cNvSpPr/>
          <p:nvPr/>
        </p:nvSpPr>
        <p:spPr>
          <a:xfrm>
            <a:off x="2236447" y="2881466"/>
            <a:ext cx="62541" cy="62503"/>
          </a:xfrm>
          <a:custGeom>
            <a:avLst/>
            <a:gdLst/>
            <a:ahLst/>
            <a:cxnLst/>
            <a:rect l="l" t="t" r="r" b="b"/>
            <a:pathLst>
              <a:path w="1643" h="1642" extrusionOk="0">
                <a:moveTo>
                  <a:pt x="821" y="0"/>
                </a:moveTo>
                <a:cubicBezTo>
                  <a:pt x="365" y="0"/>
                  <a:pt x="1" y="365"/>
                  <a:pt x="1" y="821"/>
                </a:cubicBezTo>
                <a:cubicBezTo>
                  <a:pt x="1" y="1277"/>
                  <a:pt x="365" y="1641"/>
                  <a:pt x="821" y="1641"/>
                </a:cubicBezTo>
                <a:cubicBezTo>
                  <a:pt x="1277" y="1641"/>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3"/>
          <p:cNvSpPr/>
          <p:nvPr/>
        </p:nvSpPr>
        <p:spPr>
          <a:xfrm>
            <a:off x="2224876" y="3115218"/>
            <a:ext cx="74113" cy="63607"/>
          </a:xfrm>
          <a:custGeom>
            <a:avLst/>
            <a:gdLst/>
            <a:ahLst/>
            <a:cxnLst/>
            <a:rect l="l" t="t" r="r" b="b"/>
            <a:pathLst>
              <a:path w="1947" h="1671" extrusionOk="0">
                <a:moveTo>
                  <a:pt x="1095" y="1"/>
                </a:moveTo>
                <a:cubicBezTo>
                  <a:pt x="891" y="1"/>
                  <a:pt x="684" y="76"/>
                  <a:pt x="517" y="242"/>
                </a:cubicBezTo>
                <a:cubicBezTo>
                  <a:pt x="1" y="789"/>
                  <a:pt x="396" y="1671"/>
                  <a:pt x="1125" y="1671"/>
                </a:cubicBezTo>
                <a:cubicBezTo>
                  <a:pt x="1581" y="1671"/>
                  <a:pt x="1946" y="1276"/>
                  <a:pt x="1946" y="850"/>
                </a:cubicBezTo>
                <a:cubicBezTo>
                  <a:pt x="1946" y="335"/>
                  <a:pt x="1526"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3"/>
          <p:cNvSpPr/>
          <p:nvPr/>
        </p:nvSpPr>
        <p:spPr>
          <a:xfrm>
            <a:off x="2224876" y="3350073"/>
            <a:ext cx="74113" cy="62465"/>
          </a:xfrm>
          <a:custGeom>
            <a:avLst/>
            <a:gdLst/>
            <a:ahLst/>
            <a:cxnLst/>
            <a:rect l="l" t="t" r="r" b="b"/>
            <a:pathLst>
              <a:path w="1947" h="1641" extrusionOk="0">
                <a:moveTo>
                  <a:pt x="1099" y="0"/>
                </a:moveTo>
                <a:cubicBezTo>
                  <a:pt x="894" y="0"/>
                  <a:pt x="685" y="75"/>
                  <a:pt x="517" y="242"/>
                </a:cubicBezTo>
                <a:cubicBezTo>
                  <a:pt x="1" y="759"/>
                  <a:pt x="396" y="1641"/>
                  <a:pt x="1125" y="164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3"/>
          <p:cNvSpPr/>
          <p:nvPr/>
        </p:nvSpPr>
        <p:spPr>
          <a:xfrm>
            <a:off x="2236447" y="3583748"/>
            <a:ext cx="62541" cy="62503"/>
          </a:xfrm>
          <a:custGeom>
            <a:avLst/>
            <a:gdLst/>
            <a:ahLst/>
            <a:cxnLst/>
            <a:rect l="l" t="t" r="r" b="b"/>
            <a:pathLst>
              <a:path w="1643"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3"/>
          <p:cNvSpPr/>
          <p:nvPr/>
        </p:nvSpPr>
        <p:spPr>
          <a:xfrm>
            <a:off x="1983093" y="1945510"/>
            <a:ext cx="72894" cy="63607"/>
          </a:xfrm>
          <a:custGeom>
            <a:avLst/>
            <a:gdLst/>
            <a:ahLst/>
            <a:cxnLst/>
            <a:rect l="l" t="t" r="r" b="b"/>
            <a:pathLst>
              <a:path w="1915" h="1671" extrusionOk="0">
                <a:moveTo>
                  <a:pt x="1091" y="0"/>
                </a:moveTo>
                <a:cubicBezTo>
                  <a:pt x="890" y="0"/>
                  <a:pt x="684" y="75"/>
                  <a:pt x="517" y="242"/>
                </a:cubicBezTo>
                <a:cubicBezTo>
                  <a:pt x="0" y="759"/>
                  <a:pt x="365" y="1671"/>
                  <a:pt x="1094" y="1671"/>
                </a:cubicBezTo>
                <a:cubicBezTo>
                  <a:pt x="1550" y="1640"/>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3"/>
          <p:cNvSpPr/>
          <p:nvPr/>
        </p:nvSpPr>
        <p:spPr>
          <a:xfrm>
            <a:off x="1983093" y="2179185"/>
            <a:ext cx="72894" cy="62503"/>
          </a:xfrm>
          <a:custGeom>
            <a:avLst/>
            <a:gdLst/>
            <a:ahLst/>
            <a:cxnLst/>
            <a:rect l="l" t="t" r="r" b="b"/>
            <a:pathLst>
              <a:path w="1915" h="1642" extrusionOk="0">
                <a:moveTo>
                  <a:pt x="1091" y="1"/>
                </a:moveTo>
                <a:cubicBezTo>
                  <a:pt x="890" y="1"/>
                  <a:pt x="684" y="76"/>
                  <a:pt x="517" y="243"/>
                </a:cubicBezTo>
                <a:cubicBezTo>
                  <a:pt x="0" y="760"/>
                  <a:pt x="365" y="1641"/>
                  <a:pt x="1094" y="1641"/>
                </a:cubicBezTo>
                <a:cubicBezTo>
                  <a:pt x="1550" y="1641"/>
                  <a:pt x="1915" y="1277"/>
                  <a:pt x="1915" y="821"/>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3"/>
          <p:cNvSpPr/>
          <p:nvPr/>
        </p:nvSpPr>
        <p:spPr>
          <a:xfrm>
            <a:off x="1983093" y="2412936"/>
            <a:ext cx="72894" cy="63607"/>
          </a:xfrm>
          <a:custGeom>
            <a:avLst/>
            <a:gdLst/>
            <a:ahLst/>
            <a:cxnLst/>
            <a:rect l="l" t="t" r="r" b="b"/>
            <a:pathLst>
              <a:path w="1915" h="1671" extrusionOk="0">
                <a:moveTo>
                  <a:pt x="1087" y="1"/>
                </a:moveTo>
                <a:cubicBezTo>
                  <a:pt x="887" y="1"/>
                  <a:pt x="683" y="76"/>
                  <a:pt x="517" y="242"/>
                </a:cubicBezTo>
                <a:cubicBezTo>
                  <a:pt x="0" y="759"/>
                  <a:pt x="365" y="1671"/>
                  <a:pt x="1094" y="1671"/>
                </a:cubicBezTo>
                <a:cubicBezTo>
                  <a:pt x="1550" y="1671"/>
                  <a:pt x="1915" y="1306"/>
                  <a:pt x="1915" y="850"/>
                </a:cubicBezTo>
                <a:cubicBezTo>
                  <a:pt x="1915" y="335"/>
                  <a:pt x="1509"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3"/>
          <p:cNvSpPr/>
          <p:nvPr/>
        </p:nvSpPr>
        <p:spPr>
          <a:xfrm>
            <a:off x="1983093" y="2647791"/>
            <a:ext cx="72894" cy="62465"/>
          </a:xfrm>
          <a:custGeom>
            <a:avLst/>
            <a:gdLst/>
            <a:ahLst/>
            <a:cxnLst/>
            <a:rect l="l" t="t" r="r" b="b"/>
            <a:pathLst>
              <a:path w="1915"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3"/>
          <p:cNvSpPr/>
          <p:nvPr/>
        </p:nvSpPr>
        <p:spPr>
          <a:xfrm>
            <a:off x="1983093" y="2881504"/>
            <a:ext cx="72894" cy="62465"/>
          </a:xfrm>
          <a:custGeom>
            <a:avLst/>
            <a:gdLst/>
            <a:ahLst/>
            <a:cxnLst/>
            <a:rect l="l" t="t" r="r" b="b"/>
            <a:pathLst>
              <a:path w="1915" h="1641" extrusionOk="0">
                <a:moveTo>
                  <a:pt x="1091" y="0"/>
                </a:moveTo>
                <a:cubicBezTo>
                  <a:pt x="890" y="0"/>
                  <a:pt x="684" y="75"/>
                  <a:pt x="517" y="242"/>
                </a:cubicBezTo>
                <a:cubicBezTo>
                  <a:pt x="0" y="759"/>
                  <a:pt x="365" y="1640"/>
                  <a:pt x="1094" y="1640"/>
                </a:cubicBezTo>
                <a:cubicBezTo>
                  <a:pt x="1550" y="1640"/>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3"/>
          <p:cNvSpPr/>
          <p:nvPr/>
        </p:nvSpPr>
        <p:spPr>
          <a:xfrm>
            <a:off x="1983093" y="3115218"/>
            <a:ext cx="72894" cy="63607"/>
          </a:xfrm>
          <a:custGeom>
            <a:avLst/>
            <a:gdLst/>
            <a:ahLst/>
            <a:cxnLst/>
            <a:rect l="l" t="t" r="r" b="b"/>
            <a:pathLst>
              <a:path w="1915" h="1671" extrusionOk="0">
                <a:moveTo>
                  <a:pt x="1087" y="1"/>
                </a:moveTo>
                <a:cubicBezTo>
                  <a:pt x="887" y="1"/>
                  <a:pt x="683" y="76"/>
                  <a:pt x="517" y="242"/>
                </a:cubicBezTo>
                <a:cubicBezTo>
                  <a:pt x="0" y="789"/>
                  <a:pt x="365" y="1671"/>
                  <a:pt x="1094" y="1671"/>
                </a:cubicBezTo>
                <a:cubicBezTo>
                  <a:pt x="1550" y="1671"/>
                  <a:pt x="1915" y="1276"/>
                  <a:pt x="1915" y="850"/>
                </a:cubicBezTo>
                <a:cubicBezTo>
                  <a:pt x="1915" y="335"/>
                  <a:pt x="1509"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3"/>
          <p:cNvSpPr/>
          <p:nvPr/>
        </p:nvSpPr>
        <p:spPr>
          <a:xfrm>
            <a:off x="1983093" y="3350073"/>
            <a:ext cx="72894" cy="62465"/>
          </a:xfrm>
          <a:custGeom>
            <a:avLst/>
            <a:gdLst/>
            <a:ahLst/>
            <a:cxnLst/>
            <a:rect l="l" t="t" r="r" b="b"/>
            <a:pathLst>
              <a:path w="1915"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3"/>
          <p:cNvSpPr/>
          <p:nvPr/>
        </p:nvSpPr>
        <p:spPr>
          <a:xfrm>
            <a:off x="1983093" y="3583786"/>
            <a:ext cx="72894" cy="62465"/>
          </a:xfrm>
          <a:custGeom>
            <a:avLst/>
            <a:gdLst/>
            <a:ahLst/>
            <a:cxnLst/>
            <a:rect l="l" t="t" r="r" b="b"/>
            <a:pathLst>
              <a:path w="1915"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3"/>
          <p:cNvSpPr/>
          <p:nvPr/>
        </p:nvSpPr>
        <p:spPr>
          <a:xfrm>
            <a:off x="1750522" y="1945472"/>
            <a:ext cx="63683" cy="62503"/>
          </a:xfrm>
          <a:custGeom>
            <a:avLst/>
            <a:gdLst/>
            <a:ahLst/>
            <a:cxnLst/>
            <a:rect l="l" t="t" r="r" b="b"/>
            <a:pathLst>
              <a:path w="1673" h="1642" extrusionOk="0">
                <a:moveTo>
                  <a:pt x="821" y="0"/>
                </a:moveTo>
                <a:cubicBezTo>
                  <a:pt x="365" y="0"/>
                  <a:pt x="1" y="365"/>
                  <a:pt x="1" y="821"/>
                </a:cubicBezTo>
                <a:cubicBezTo>
                  <a:pt x="1" y="1277"/>
                  <a:pt x="365" y="1641"/>
                  <a:pt x="821" y="1641"/>
                </a:cubicBezTo>
                <a:cubicBezTo>
                  <a:pt x="1277" y="1641"/>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3"/>
          <p:cNvSpPr/>
          <p:nvPr/>
        </p:nvSpPr>
        <p:spPr>
          <a:xfrm>
            <a:off x="1750522" y="2179147"/>
            <a:ext cx="63683" cy="62541"/>
          </a:xfrm>
          <a:custGeom>
            <a:avLst/>
            <a:gdLst/>
            <a:ahLst/>
            <a:cxnLst/>
            <a:rect l="l" t="t" r="r" b="b"/>
            <a:pathLst>
              <a:path w="1673" h="1643" extrusionOk="0">
                <a:moveTo>
                  <a:pt x="821" y="1"/>
                </a:moveTo>
                <a:cubicBezTo>
                  <a:pt x="365" y="1"/>
                  <a:pt x="1" y="366"/>
                  <a:pt x="1" y="822"/>
                </a:cubicBezTo>
                <a:cubicBezTo>
                  <a:pt x="1" y="1278"/>
                  <a:pt x="365" y="1642"/>
                  <a:pt x="821" y="1642"/>
                </a:cubicBezTo>
                <a:cubicBezTo>
                  <a:pt x="1277" y="1642"/>
                  <a:pt x="1672" y="1278"/>
                  <a:pt x="1672" y="822"/>
                </a:cubicBezTo>
                <a:cubicBezTo>
                  <a:pt x="1672" y="36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3"/>
          <p:cNvSpPr/>
          <p:nvPr/>
        </p:nvSpPr>
        <p:spPr>
          <a:xfrm>
            <a:off x="1750522" y="2412860"/>
            <a:ext cx="63683" cy="63683"/>
          </a:xfrm>
          <a:custGeom>
            <a:avLst/>
            <a:gdLst/>
            <a:ahLst/>
            <a:cxnLst/>
            <a:rect l="l" t="t" r="r" b="b"/>
            <a:pathLst>
              <a:path w="1673" h="1673" extrusionOk="0">
                <a:moveTo>
                  <a:pt x="821" y="1"/>
                </a:moveTo>
                <a:cubicBezTo>
                  <a:pt x="365" y="1"/>
                  <a:pt x="1" y="396"/>
                  <a:pt x="1" y="852"/>
                </a:cubicBezTo>
                <a:cubicBezTo>
                  <a:pt x="1" y="1308"/>
                  <a:pt x="365" y="1673"/>
                  <a:pt x="821" y="1673"/>
                </a:cubicBezTo>
                <a:cubicBezTo>
                  <a:pt x="1277" y="1673"/>
                  <a:pt x="1672" y="1308"/>
                  <a:pt x="1672" y="852"/>
                </a:cubicBezTo>
                <a:cubicBezTo>
                  <a:pt x="1672" y="39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3"/>
          <p:cNvSpPr/>
          <p:nvPr/>
        </p:nvSpPr>
        <p:spPr>
          <a:xfrm>
            <a:off x="1750522" y="264775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3"/>
          <p:cNvSpPr/>
          <p:nvPr/>
        </p:nvSpPr>
        <p:spPr>
          <a:xfrm>
            <a:off x="1750522" y="2881466"/>
            <a:ext cx="63683" cy="62503"/>
          </a:xfrm>
          <a:custGeom>
            <a:avLst/>
            <a:gdLst/>
            <a:ahLst/>
            <a:cxnLst/>
            <a:rect l="l" t="t" r="r" b="b"/>
            <a:pathLst>
              <a:path w="1673" h="1642" extrusionOk="0">
                <a:moveTo>
                  <a:pt x="821" y="0"/>
                </a:moveTo>
                <a:cubicBezTo>
                  <a:pt x="365" y="0"/>
                  <a:pt x="1" y="365"/>
                  <a:pt x="1" y="821"/>
                </a:cubicBezTo>
                <a:cubicBezTo>
                  <a:pt x="1" y="1277"/>
                  <a:pt x="365" y="1641"/>
                  <a:pt x="821" y="1641"/>
                </a:cubicBezTo>
                <a:cubicBezTo>
                  <a:pt x="1277" y="1641"/>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3"/>
          <p:cNvSpPr/>
          <p:nvPr/>
        </p:nvSpPr>
        <p:spPr>
          <a:xfrm>
            <a:off x="1740092" y="3115218"/>
            <a:ext cx="74113" cy="63607"/>
          </a:xfrm>
          <a:custGeom>
            <a:avLst/>
            <a:gdLst/>
            <a:ahLst/>
            <a:cxnLst/>
            <a:rect l="l" t="t" r="r" b="b"/>
            <a:pathLst>
              <a:path w="1947" h="1671" extrusionOk="0">
                <a:moveTo>
                  <a:pt x="1095" y="1"/>
                </a:moveTo>
                <a:cubicBezTo>
                  <a:pt x="891" y="1"/>
                  <a:pt x="684" y="76"/>
                  <a:pt x="518" y="242"/>
                </a:cubicBezTo>
                <a:cubicBezTo>
                  <a:pt x="1" y="759"/>
                  <a:pt x="366" y="1671"/>
                  <a:pt x="1095" y="1671"/>
                </a:cubicBezTo>
                <a:cubicBezTo>
                  <a:pt x="1551" y="1671"/>
                  <a:pt x="1946" y="1276"/>
                  <a:pt x="1946" y="850"/>
                </a:cubicBezTo>
                <a:cubicBezTo>
                  <a:pt x="1946" y="335"/>
                  <a:pt x="1527"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3"/>
          <p:cNvSpPr/>
          <p:nvPr/>
        </p:nvSpPr>
        <p:spPr>
          <a:xfrm>
            <a:off x="1740092" y="3350073"/>
            <a:ext cx="74113" cy="62465"/>
          </a:xfrm>
          <a:custGeom>
            <a:avLst/>
            <a:gdLst/>
            <a:ahLst/>
            <a:cxnLst/>
            <a:rect l="l" t="t" r="r" b="b"/>
            <a:pathLst>
              <a:path w="1947" h="1641" extrusionOk="0">
                <a:moveTo>
                  <a:pt x="1100" y="0"/>
                </a:moveTo>
                <a:cubicBezTo>
                  <a:pt x="894" y="0"/>
                  <a:pt x="685" y="75"/>
                  <a:pt x="518" y="242"/>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3"/>
          <p:cNvSpPr/>
          <p:nvPr/>
        </p:nvSpPr>
        <p:spPr>
          <a:xfrm>
            <a:off x="1750522" y="3583748"/>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3"/>
          <p:cNvSpPr/>
          <p:nvPr/>
        </p:nvSpPr>
        <p:spPr>
          <a:xfrm>
            <a:off x="1497129" y="1945510"/>
            <a:ext cx="74113" cy="63607"/>
          </a:xfrm>
          <a:custGeom>
            <a:avLst/>
            <a:gdLst/>
            <a:ahLst/>
            <a:cxnLst/>
            <a:rect l="l" t="t" r="r" b="b"/>
            <a:pathLst>
              <a:path w="1947" h="1671" extrusionOk="0">
                <a:moveTo>
                  <a:pt x="1122" y="0"/>
                </a:moveTo>
                <a:cubicBezTo>
                  <a:pt x="921" y="0"/>
                  <a:pt x="715" y="75"/>
                  <a:pt x="548" y="242"/>
                </a:cubicBezTo>
                <a:cubicBezTo>
                  <a:pt x="1" y="759"/>
                  <a:pt x="396" y="1640"/>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3"/>
          <p:cNvSpPr/>
          <p:nvPr/>
        </p:nvSpPr>
        <p:spPr>
          <a:xfrm>
            <a:off x="1497129" y="2179185"/>
            <a:ext cx="74113" cy="62503"/>
          </a:xfrm>
          <a:custGeom>
            <a:avLst/>
            <a:gdLst/>
            <a:ahLst/>
            <a:cxnLst/>
            <a:rect l="l" t="t" r="r" b="b"/>
            <a:pathLst>
              <a:path w="1947" h="1642" extrusionOk="0">
                <a:moveTo>
                  <a:pt x="1122" y="1"/>
                </a:moveTo>
                <a:cubicBezTo>
                  <a:pt x="921" y="1"/>
                  <a:pt x="715" y="76"/>
                  <a:pt x="548" y="243"/>
                </a:cubicBezTo>
                <a:cubicBezTo>
                  <a:pt x="1" y="760"/>
                  <a:pt x="396" y="1641"/>
                  <a:pt x="1125" y="1641"/>
                </a:cubicBezTo>
                <a:cubicBezTo>
                  <a:pt x="1581" y="1641"/>
                  <a:pt x="1946" y="1277"/>
                  <a:pt x="1946" y="821"/>
                </a:cubicBezTo>
                <a:cubicBezTo>
                  <a:pt x="1946" y="327"/>
                  <a:pt x="1543"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3"/>
          <p:cNvSpPr/>
          <p:nvPr/>
        </p:nvSpPr>
        <p:spPr>
          <a:xfrm>
            <a:off x="1497129" y="2412936"/>
            <a:ext cx="74113" cy="63607"/>
          </a:xfrm>
          <a:custGeom>
            <a:avLst/>
            <a:gdLst/>
            <a:ahLst/>
            <a:cxnLst/>
            <a:rect l="l" t="t" r="r" b="b"/>
            <a:pathLst>
              <a:path w="1947" h="1671" extrusionOk="0">
                <a:moveTo>
                  <a:pt x="1118" y="1"/>
                </a:moveTo>
                <a:cubicBezTo>
                  <a:pt x="918" y="1"/>
                  <a:pt x="714" y="76"/>
                  <a:pt x="548" y="242"/>
                </a:cubicBezTo>
                <a:cubicBezTo>
                  <a:pt x="1" y="759"/>
                  <a:pt x="396" y="1671"/>
                  <a:pt x="1125" y="1671"/>
                </a:cubicBezTo>
                <a:cubicBezTo>
                  <a:pt x="1581" y="1671"/>
                  <a:pt x="1946" y="1306"/>
                  <a:pt x="1946" y="850"/>
                </a:cubicBezTo>
                <a:cubicBezTo>
                  <a:pt x="1946" y="335"/>
                  <a:pt x="1541" y="1"/>
                  <a:pt x="1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3"/>
          <p:cNvSpPr/>
          <p:nvPr/>
        </p:nvSpPr>
        <p:spPr>
          <a:xfrm>
            <a:off x="1497129" y="2647791"/>
            <a:ext cx="74113" cy="62465"/>
          </a:xfrm>
          <a:custGeom>
            <a:avLst/>
            <a:gdLst/>
            <a:ahLst/>
            <a:cxnLst/>
            <a:rect l="l" t="t" r="r" b="b"/>
            <a:pathLst>
              <a:path w="1947" h="1641" extrusionOk="0">
                <a:moveTo>
                  <a:pt x="1122" y="0"/>
                </a:moveTo>
                <a:cubicBezTo>
                  <a:pt x="921" y="0"/>
                  <a:pt x="715" y="75"/>
                  <a:pt x="548" y="242"/>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3"/>
          <p:cNvSpPr/>
          <p:nvPr/>
        </p:nvSpPr>
        <p:spPr>
          <a:xfrm>
            <a:off x="1497129" y="2881504"/>
            <a:ext cx="74113" cy="62465"/>
          </a:xfrm>
          <a:custGeom>
            <a:avLst/>
            <a:gdLst/>
            <a:ahLst/>
            <a:cxnLst/>
            <a:rect l="l" t="t" r="r" b="b"/>
            <a:pathLst>
              <a:path w="1947" h="1641" extrusionOk="0">
                <a:moveTo>
                  <a:pt x="1122" y="0"/>
                </a:moveTo>
                <a:cubicBezTo>
                  <a:pt x="921" y="0"/>
                  <a:pt x="715" y="75"/>
                  <a:pt x="548" y="242"/>
                </a:cubicBezTo>
                <a:cubicBezTo>
                  <a:pt x="1" y="759"/>
                  <a:pt x="396" y="1640"/>
                  <a:pt x="1125" y="1640"/>
                </a:cubicBezTo>
                <a:cubicBezTo>
                  <a:pt x="1581" y="1640"/>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3"/>
          <p:cNvSpPr/>
          <p:nvPr/>
        </p:nvSpPr>
        <p:spPr>
          <a:xfrm>
            <a:off x="1497129" y="3115218"/>
            <a:ext cx="74113" cy="63607"/>
          </a:xfrm>
          <a:custGeom>
            <a:avLst/>
            <a:gdLst/>
            <a:ahLst/>
            <a:cxnLst/>
            <a:rect l="l" t="t" r="r" b="b"/>
            <a:pathLst>
              <a:path w="1947" h="1671" extrusionOk="0">
                <a:moveTo>
                  <a:pt x="1118" y="1"/>
                </a:moveTo>
                <a:cubicBezTo>
                  <a:pt x="918" y="1"/>
                  <a:pt x="714" y="76"/>
                  <a:pt x="548" y="242"/>
                </a:cubicBezTo>
                <a:cubicBezTo>
                  <a:pt x="1" y="759"/>
                  <a:pt x="396" y="1671"/>
                  <a:pt x="1125" y="1671"/>
                </a:cubicBezTo>
                <a:cubicBezTo>
                  <a:pt x="1581" y="1671"/>
                  <a:pt x="1946" y="1276"/>
                  <a:pt x="1946" y="850"/>
                </a:cubicBezTo>
                <a:cubicBezTo>
                  <a:pt x="1946" y="335"/>
                  <a:pt x="1541" y="1"/>
                  <a:pt x="1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3"/>
          <p:cNvSpPr/>
          <p:nvPr/>
        </p:nvSpPr>
        <p:spPr>
          <a:xfrm>
            <a:off x="1497129" y="3350073"/>
            <a:ext cx="74113" cy="62465"/>
          </a:xfrm>
          <a:custGeom>
            <a:avLst/>
            <a:gdLst/>
            <a:ahLst/>
            <a:cxnLst/>
            <a:rect l="l" t="t" r="r" b="b"/>
            <a:pathLst>
              <a:path w="1947" h="1641" extrusionOk="0">
                <a:moveTo>
                  <a:pt x="1122" y="0"/>
                </a:moveTo>
                <a:cubicBezTo>
                  <a:pt x="921" y="0"/>
                  <a:pt x="715" y="75"/>
                  <a:pt x="548" y="242"/>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3"/>
          <p:cNvSpPr/>
          <p:nvPr/>
        </p:nvSpPr>
        <p:spPr>
          <a:xfrm>
            <a:off x="1497129" y="3583786"/>
            <a:ext cx="74113" cy="62465"/>
          </a:xfrm>
          <a:custGeom>
            <a:avLst/>
            <a:gdLst/>
            <a:ahLst/>
            <a:cxnLst/>
            <a:rect l="l" t="t" r="r" b="b"/>
            <a:pathLst>
              <a:path w="1947" h="1641" extrusionOk="0">
                <a:moveTo>
                  <a:pt x="1122" y="0"/>
                </a:moveTo>
                <a:cubicBezTo>
                  <a:pt x="921" y="0"/>
                  <a:pt x="715" y="75"/>
                  <a:pt x="548" y="242"/>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3"/>
          <p:cNvSpPr/>
          <p:nvPr/>
        </p:nvSpPr>
        <p:spPr>
          <a:xfrm>
            <a:off x="1265738" y="1945472"/>
            <a:ext cx="62541" cy="62503"/>
          </a:xfrm>
          <a:custGeom>
            <a:avLst/>
            <a:gdLst/>
            <a:ahLst/>
            <a:cxnLst/>
            <a:rect l="l" t="t" r="r" b="b"/>
            <a:pathLst>
              <a:path w="1643" h="1642" extrusionOk="0">
                <a:moveTo>
                  <a:pt x="821" y="0"/>
                </a:moveTo>
                <a:cubicBezTo>
                  <a:pt x="365" y="0"/>
                  <a:pt x="1" y="365"/>
                  <a:pt x="1" y="821"/>
                </a:cubicBezTo>
                <a:cubicBezTo>
                  <a:pt x="1" y="1277"/>
                  <a:pt x="365" y="1641"/>
                  <a:pt x="821" y="1641"/>
                </a:cubicBezTo>
                <a:cubicBezTo>
                  <a:pt x="1277" y="1641"/>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3"/>
          <p:cNvSpPr/>
          <p:nvPr/>
        </p:nvSpPr>
        <p:spPr>
          <a:xfrm>
            <a:off x="1265738" y="2179147"/>
            <a:ext cx="62541" cy="62541"/>
          </a:xfrm>
          <a:custGeom>
            <a:avLst/>
            <a:gdLst/>
            <a:ahLst/>
            <a:cxnLst/>
            <a:rect l="l" t="t" r="r" b="b"/>
            <a:pathLst>
              <a:path w="1643" h="1643" extrusionOk="0">
                <a:moveTo>
                  <a:pt x="821" y="1"/>
                </a:moveTo>
                <a:cubicBezTo>
                  <a:pt x="365" y="1"/>
                  <a:pt x="1" y="366"/>
                  <a:pt x="1" y="822"/>
                </a:cubicBezTo>
                <a:cubicBezTo>
                  <a:pt x="1" y="1278"/>
                  <a:pt x="365" y="1642"/>
                  <a:pt x="821" y="1642"/>
                </a:cubicBezTo>
                <a:cubicBezTo>
                  <a:pt x="1277" y="1642"/>
                  <a:pt x="1642" y="1278"/>
                  <a:pt x="1642" y="822"/>
                </a:cubicBezTo>
                <a:cubicBezTo>
                  <a:pt x="1642" y="36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3"/>
          <p:cNvSpPr/>
          <p:nvPr/>
        </p:nvSpPr>
        <p:spPr>
          <a:xfrm>
            <a:off x="1265738" y="2412860"/>
            <a:ext cx="62541" cy="63683"/>
          </a:xfrm>
          <a:custGeom>
            <a:avLst/>
            <a:gdLst/>
            <a:ahLst/>
            <a:cxnLst/>
            <a:rect l="l" t="t" r="r" b="b"/>
            <a:pathLst>
              <a:path w="1643" h="1673" extrusionOk="0">
                <a:moveTo>
                  <a:pt x="821" y="1"/>
                </a:moveTo>
                <a:cubicBezTo>
                  <a:pt x="365" y="1"/>
                  <a:pt x="1" y="396"/>
                  <a:pt x="1" y="852"/>
                </a:cubicBezTo>
                <a:cubicBezTo>
                  <a:pt x="1" y="1308"/>
                  <a:pt x="365" y="1673"/>
                  <a:pt x="821" y="1673"/>
                </a:cubicBezTo>
                <a:cubicBezTo>
                  <a:pt x="1277" y="1673"/>
                  <a:pt x="1642" y="1308"/>
                  <a:pt x="1642" y="852"/>
                </a:cubicBezTo>
                <a:cubicBezTo>
                  <a:pt x="1642" y="39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3"/>
          <p:cNvSpPr/>
          <p:nvPr/>
        </p:nvSpPr>
        <p:spPr>
          <a:xfrm>
            <a:off x="1265738" y="2647753"/>
            <a:ext cx="62541" cy="62503"/>
          </a:xfrm>
          <a:custGeom>
            <a:avLst/>
            <a:gdLst/>
            <a:ahLst/>
            <a:cxnLst/>
            <a:rect l="l" t="t" r="r" b="b"/>
            <a:pathLst>
              <a:path w="1643"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3"/>
          <p:cNvSpPr/>
          <p:nvPr/>
        </p:nvSpPr>
        <p:spPr>
          <a:xfrm>
            <a:off x="1265738" y="2881466"/>
            <a:ext cx="62541" cy="62503"/>
          </a:xfrm>
          <a:custGeom>
            <a:avLst/>
            <a:gdLst/>
            <a:ahLst/>
            <a:cxnLst/>
            <a:rect l="l" t="t" r="r" b="b"/>
            <a:pathLst>
              <a:path w="1643" h="1642" extrusionOk="0">
                <a:moveTo>
                  <a:pt x="821" y="0"/>
                </a:moveTo>
                <a:cubicBezTo>
                  <a:pt x="365" y="0"/>
                  <a:pt x="1" y="365"/>
                  <a:pt x="1" y="821"/>
                </a:cubicBezTo>
                <a:cubicBezTo>
                  <a:pt x="1" y="1277"/>
                  <a:pt x="365" y="1641"/>
                  <a:pt x="821" y="1641"/>
                </a:cubicBezTo>
                <a:cubicBezTo>
                  <a:pt x="1277" y="1641"/>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3"/>
          <p:cNvSpPr/>
          <p:nvPr/>
        </p:nvSpPr>
        <p:spPr>
          <a:xfrm>
            <a:off x="1255347" y="3115218"/>
            <a:ext cx="72933" cy="63607"/>
          </a:xfrm>
          <a:custGeom>
            <a:avLst/>
            <a:gdLst/>
            <a:ahLst/>
            <a:cxnLst/>
            <a:rect l="l" t="t" r="r" b="b"/>
            <a:pathLst>
              <a:path w="1916" h="1671" extrusionOk="0">
                <a:moveTo>
                  <a:pt x="1087" y="1"/>
                </a:moveTo>
                <a:cubicBezTo>
                  <a:pt x="887" y="1"/>
                  <a:pt x="683" y="76"/>
                  <a:pt x="517" y="242"/>
                </a:cubicBezTo>
                <a:cubicBezTo>
                  <a:pt x="0" y="789"/>
                  <a:pt x="365" y="1671"/>
                  <a:pt x="1094" y="1671"/>
                </a:cubicBezTo>
                <a:cubicBezTo>
                  <a:pt x="1550" y="1671"/>
                  <a:pt x="1915" y="1276"/>
                  <a:pt x="1915" y="850"/>
                </a:cubicBezTo>
                <a:cubicBezTo>
                  <a:pt x="1915" y="335"/>
                  <a:pt x="1509"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3"/>
          <p:cNvSpPr/>
          <p:nvPr/>
        </p:nvSpPr>
        <p:spPr>
          <a:xfrm>
            <a:off x="1255347" y="3350073"/>
            <a:ext cx="72933" cy="62465"/>
          </a:xfrm>
          <a:custGeom>
            <a:avLst/>
            <a:gdLst/>
            <a:ahLst/>
            <a:cxnLst/>
            <a:rect l="l" t="t" r="r" b="b"/>
            <a:pathLst>
              <a:path w="1916"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3"/>
          <p:cNvSpPr/>
          <p:nvPr/>
        </p:nvSpPr>
        <p:spPr>
          <a:xfrm>
            <a:off x="1265738" y="3583748"/>
            <a:ext cx="62541" cy="62503"/>
          </a:xfrm>
          <a:custGeom>
            <a:avLst/>
            <a:gdLst/>
            <a:ahLst/>
            <a:cxnLst/>
            <a:rect l="l" t="t" r="r" b="b"/>
            <a:pathLst>
              <a:path w="1643"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3"/>
          <p:cNvSpPr/>
          <p:nvPr/>
        </p:nvSpPr>
        <p:spPr>
          <a:xfrm>
            <a:off x="1012384" y="1945510"/>
            <a:ext cx="74074" cy="63607"/>
          </a:xfrm>
          <a:custGeom>
            <a:avLst/>
            <a:gdLst/>
            <a:ahLst/>
            <a:cxnLst/>
            <a:rect l="l" t="t" r="r" b="b"/>
            <a:pathLst>
              <a:path w="1946" h="1671" extrusionOk="0">
                <a:moveTo>
                  <a:pt x="1091" y="0"/>
                </a:moveTo>
                <a:cubicBezTo>
                  <a:pt x="890" y="0"/>
                  <a:pt x="684" y="75"/>
                  <a:pt x="517" y="242"/>
                </a:cubicBezTo>
                <a:cubicBezTo>
                  <a:pt x="0" y="759"/>
                  <a:pt x="365" y="1640"/>
                  <a:pt x="1094" y="1671"/>
                </a:cubicBezTo>
                <a:cubicBezTo>
                  <a:pt x="1550" y="1671"/>
                  <a:pt x="194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3"/>
          <p:cNvSpPr/>
          <p:nvPr/>
        </p:nvSpPr>
        <p:spPr>
          <a:xfrm>
            <a:off x="1013526" y="2179223"/>
            <a:ext cx="72933" cy="62541"/>
          </a:xfrm>
          <a:custGeom>
            <a:avLst/>
            <a:gdLst/>
            <a:ahLst/>
            <a:cxnLst/>
            <a:rect l="l" t="t" r="r" b="b"/>
            <a:pathLst>
              <a:path w="1916" h="1643" extrusionOk="0">
                <a:moveTo>
                  <a:pt x="1088" y="1"/>
                </a:moveTo>
                <a:cubicBezTo>
                  <a:pt x="887" y="1"/>
                  <a:pt x="683" y="76"/>
                  <a:pt x="517" y="242"/>
                </a:cubicBezTo>
                <a:cubicBezTo>
                  <a:pt x="0" y="759"/>
                  <a:pt x="335" y="1640"/>
                  <a:pt x="1064" y="1640"/>
                </a:cubicBezTo>
                <a:cubicBezTo>
                  <a:pt x="1082" y="1642"/>
                  <a:pt x="1100" y="1642"/>
                  <a:pt x="1117" y="1642"/>
                </a:cubicBezTo>
                <a:cubicBezTo>
                  <a:pt x="1550" y="1642"/>
                  <a:pt x="1915" y="1288"/>
                  <a:pt x="1915" y="850"/>
                </a:cubicBezTo>
                <a:cubicBezTo>
                  <a:pt x="1915" y="335"/>
                  <a:pt x="1510" y="1"/>
                  <a:pt x="10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3"/>
          <p:cNvSpPr/>
          <p:nvPr/>
        </p:nvSpPr>
        <p:spPr>
          <a:xfrm>
            <a:off x="1012384" y="2412936"/>
            <a:ext cx="74074" cy="63607"/>
          </a:xfrm>
          <a:custGeom>
            <a:avLst/>
            <a:gdLst/>
            <a:ahLst/>
            <a:cxnLst/>
            <a:rect l="l" t="t" r="r" b="b"/>
            <a:pathLst>
              <a:path w="1946" h="1671" extrusionOk="0">
                <a:moveTo>
                  <a:pt x="1094" y="1"/>
                </a:moveTo>
                <a:cubicBezTo>
                  <a:pt x="890" y="1"/>
                  <a:pt x="683" y="76"/>
                  <a:pt x="517" y="242"/>
                </a:cubicBezTo>
                <a:cubicBezTo>
                  <a:pt x="0" y="759"/>
                  <a:pt x="365" y="1671"/>
                  <a:pt x="1094" y="1671"/>
                </a:cubicBezTo>
                <a:cubicBezTo>
                  <a:pt x="1550" y="1671"/>
                  <a:pt x="1945" y="1306"/>
                  <a:pt x="1915" y="850"/>
                </a:cubicBezTo>
                <a:cubicBezTo>
                  <a:pt x="1936" y="335"/>
                  <a:pt x="1523" y="1"/>
                  <a:pt x="10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3"/>
          <p:cNvSpPr/>
          <p:nvPr/>
        </p:nvSpPr>
        <p:spPr>
          <a:xfrm>
            <a:off x="1012384" y="2647791"/>
            <a:ext cx="72894" cy="62465"/>
          </a:xfrm>
          <a:custGeom>
            <a:avLst/>
            <a:gdLst/>
            <a:ahLst/>
            <a:cxnLst/>
            <a:rect l="l" t="t" r="r" b="b"/>
            <a:pathLst>
              <a:path w="1915"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3"/>
          <p:cNvSpPr/>
          <p:nvPr/>
        </p:nvSpPr>
        <p:spPr>
          <a:xfrm>
            <a:off x="1012384" y="2881504"/>
            <a:ext cx="74074" cy="62465"/>
          </a:xfrm>
          <a:custGeom>
            <a:avLst/>
            <a:gdLst/>
            <a:ahLst/>
            <a:cxnLst/>
            <a:rect l="l" t="t" r="r" b="b"/>
            <a:pathLst>
              <a:path w="1946" h="1641" extrusionOk="0">
                <a:moveTo>
                  <a:pt x="1098" y="0"/>
                </a:moveTo>
                <a:cubicBezTo>
                  <a:pt x="893" y="0"/>
                  <a:pt x="684" y="75"/>
                  <a:pt x="517" y="242"/>
                </a:cubicBezTo>
                <a:cubicBezTo>
                  <a:pt x="0" y="759"/>
                  <a:pt x="365" y="1640"/>
                  <a:pt x="1094" y="1640"/>
                </a:cubicBezTo>
                <a:cubicBezTo>
                  <a:pt x="1550" y="1640"/>
                  <a:pt x="1945" y="1276"/>
                  <a:pt x="1915" y="820"/>
                </a:cubicBezTo>
                <a:cubicBezTo>
                  <a:pt x="1936" y="327"/>
                  <a:pt x="1525" y="0"/>
                  <a:pt x="10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3"/>
          <p:cNvSpPr/>
          <p:nvPr/>
        </p:nvSpPr>
        <p:spPr>
          <a:xfrm>
            <a:off x="1012384" y="3115218"/>
            <a:ext cx="74074" cy="63607"/>
          </a:xfrm>
          <a:custGeom>
            <a:avLst/>
            <a:gdLst/>
            <a:ahLst/>
            <a:cxnLst/>
            <a:rect l="l" t="t" r="r" b="b"/>
            <a:pathLst>
              <a:path w="1946" h="1671" extrusionOk="0">
                <a:moveTo>
                  <a:pt x="1087" y="1"/>
                </a:moveTo>
                <a:cubicBezTo>
                  <a:pt x="887" y="1"/>
                  <a:pt x="683" y="76"/>
                  <a:pt x="517" y="242"/>
                </a:cubicBezTo>
                <a:cubicBezTo>
                  <a:pt x="0" y="759"/>
                  <a:pt x="365" y="1671"/>
                  <a:pt x="1094" y="1671"/>
                </a:cubicBezTo>
                <a:cubicBezTo>
                  <a:pt x="1550" y="1671"/>
                  <a:pt x="1945" y="1276"/>
                  <a:pt x="1915" y="850"/>
                </a:cubicBezTo>
                <a:cubicBezTo>
                  <a:pt x="1915" y="335"/>
                  <a:pt x="1509"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3"/>
          <p:cNvSpPr/>
          <p:nvPr/>
        </p:nvSpPr>
        <p:spPr>
          <a:xfrm>
            <a:off x="1012384" y="3350073"/>
            <a:ext cx="72894" cy="62465"/>
          </a:xfrm>
          <a:custGeom>
            <a:avLst/>
            <a:gdLst/>
            <a:ahLst/>
            <a:cxnLst/>
            <a:rect l="l" t="t" r="r" b="b"/>
            <a:pathLst>
              <a:path w="1915"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3"/>
          <p:cNvSpPr/>
          <p:nvPr/>
        </p:nvSpPr>
        <p:spPr>
          <a:xfrm>
            <a:off x="1013526" y="3583786"/>
            <a:ext cx="72933" cy="62541"/>
          </a:xfrm>
          <a:custGeom>
            <a:avLst/>
            <a:gdLst/>
            <a:ahLst/>
            <a:cxnLst/>
            <a:rect l="l" t="t" r="r" b="b"/>
            <a:pathLst>
              <a:path w="1916" h="1643" extrusionOk="0">
                <a:moveTo>
                  <a:pt x="1092" y="0"/>
                </a:moveTo>
                <a:cubicBezTo>
                  <a:pt x="890" y="0"/>
                  <a:pt x="685" y="75"/>
                  <a:pt x="517" y="242"/>
                </a:cubicBezTo>
                <a:cubicBezTo>
                  <a:pt x="0" y="759"/>
                  <a:pt x="335" y="1641"/>
                  <a:pt x="1064" y="1641"/>
                </a:cubicBezTo>
                <a:cubicBezTo>
                  <a:pt x="1082" y="1642"/>
                  <a:pt x="1099" y="1642"/>
                  <a:pt x="1117" y="1642"/>
                </a:cubicBezTo>
                <a:cubicBezTo>
                  <a:pt x="1577" y="1642"/>
                  <a:pt x="1915" y="1259"/>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3"/>
          <p:cNvSpPr/>
          <p:nvPr/>
        </p:nvSpPr>
        <p:spPr>
          <a:xfrm>
            <a:off x="780955" y="1945472"/>
            <a:ext cx="62541" cy="62503"/>
          </a:xfrm>
          <a:custGeom>
            <a:avLst/>
            <a:gdLst/>
            <a:ahLst/>
            <a:cxnLst/>
            <a:rect l="l" t="t" r="r" b="b"/>
            <a:pathLst>
              <a:path w="1643" h="1642" extrusionOk="0">
                <a:moveTo>
                  <a:pt x="822" y="0"/>
                </a:moveTo>
                <a:cubicBezTo>
                  <a:pt x="366" y="0"/>
                  <a:pt x="1" y="365"/>
                  <a:pt x="1" y="821"/>
                </a:cubicBezTo>
                <a:cubicBezTo>
                  <a:pt x="1" y="1277"/>
                  <a:pt x="366" y="1641"/>
                  <a:pt x="822" y="1641"/>
                </a:cubicBezTo>
                <a:cubicBezTo>
                  <a:pt x="1278" y="1641"/>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3"/>
          <p:cNvSpPr/>
          <p:nvPr/>
        </p:nvSpPr>
        <p:spPr>
          <a:xfrm>
            <a:off x="780955" y="2179147"/>
            <a:ext cx="62541" cy="62541"/>
          </a:xfrm>
          <a:custGeom>
            <a:avLst/>
            <a:gdLst/>
            <a:ahLst/>
            <a:cxnLst/>
            <a:rect l="l" t="t" r="r" b="b"/>
            <a:pathLst>
              <a:path w="1643" h="1643" extrusionOk="0">
                <a:moveTo>
                  <a:pt x="822" y="1"/>
                </a:moveTo>
                <a:cubicBezTo>
                  <a:pt x="366" y="1"/>
                  <a:pt x="1" y="366"/>
                  <a:pt x="1" y="822"/>
                </a:cubicBezTo>
                <a:cubicBezTo>
                  <a:pt x="1" y="1278"/>
                  <a:pt x="366" y="1642"/>
                  <a:pt x="822" y="1642"/>
                </a:cubicBezTo>
                <a:cubicBezTo>
                  <a:pt x="1278" y="1642"/>
                  <a:pt x="1642" y="1278"/>
                  <a:pt x="1642" y="822"/>
                </a:cubicBezTo>
                <a:cubicBezTo>
                  <a:pt x="1642" y="366"/>
                  <a:pt x="1278"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3"/>
          <p:cNvSpPr/>
          <p:nvPr/>
        </p:nvSpPr>
        <p:spPr>
          <a:xfrm>
            <a:off x="780955" y="2412860"/>
            <a:ext cx="62541" cy="63683"/>
          </a:xfrm>
          <a:custGeom>
            <a:avLst/>
            <a:gdLst/>
            <a:ahLst/>
            <a:cxnLst/>
            <a:rect l="l" t="t" r="r" b="b"/>
            <a:pathLst>
              <a:path w="1643" h="1673" extrusionOk="0">
                <a:moveTo>
                  <a:pt x="822" y="1"/>
                </a:moveTo>
                <a:cubicBezTo>
                  <a:pt x="366" y="1"/>
                  <a:pt x="1" y="396"/>
                  <a:pt x="1" y="852"/>
                </a:cubicBezTo>
                <a:cubicBezTo>
                  <a:pt x="1" y="1308"/>
                  <a:pt x="366" y="1673"/>
                  <a:pt x="822" y="1673"/>
                </a:cubicBezTo>
                <a:cubicBezTo>
                  <a:pt x="1278" y="1673"/>
                  <a:pt x="1642" y="1308"/>
                  <a:pt x="1642" y="852"/>
                </a:cubicBezTo>
                <a:cubicBezTo>
                  <a:pt x="1642" y="396"/>
                  <a:pt x="1278"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3"/>
          <p:cNvSpPr/>
          <p:nvPr/>
        </p:nvSpPr>
        <p:spPr>
          <a:xfrm>
            <a:off x="780955" y="264775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3"/>
          <p:cNvSpPr/>
          <p:nvPr/>
        </p:nvSpPr>
        <p:spPr>
          <a:xfrm>
            <a:off x="780955" y="2881466"/>
            <a:ext cx="62541" cy="62503"/>
          </a:xfrm>
          <a:custGeom>
            <a:avLst/>
            <a:gdLst/>
            <a:ahLst/>
            <a:cxnLst/>
            <a:rect l="l" t="t" r="r" b="b"/>
            <a:pathLst>
              <a:path w="1643" h="1642" extrusionOk="0">
                <a:moveTo>
                  <a:pt x="822" y="0"/>
                </a:moveTo>
                <a:cubicBezTo>
                  <a:pt x="366" y="0"/>
                  <a:pt x="1" y="365"/>
                  <a:pt x="1" y="821"/>
                </a:cubicBezTo>
                <a:cubicBezTo>
                  <a:pt x="1" y="1277"/>
                  <a:pt x="366" y="1641"/>
                  <a:pt x="822" y="1641"/>
                </a:cubicBezTo>
                <a:cubicBezTo>
                  <a:pt x="1278" y="1641"/>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3"/>
          <p:cNvSpPr/>
          <p:nvPr/>
        </p:nvSpPr>
        <p:spPr>
          <a:xfrm>
            <a:off x="769383" y="3115218"/>
            <a:ext cx="74113" cy="63607"/>
          </a:xfrm>
          <a:custGeom>
            <a:avLst/>
            <a:gdLst/>
            <a:ahLst/>
            <a:cxnLst/>
            <a:rect l="l" t="t" r="r" b="b"/>
            <a:pathLst>
              <a:path w="1947" h="1671" extrusionOk="0">
                <a:moveTo>
                  <a:pt x="1095" y="1"/>
                </a:moveTo>
                <a:cubicBezTo>
                  <a:pt x="891" y="1"/>
                  <a:pt x="684" y="76"/>
                  <a:pt x="518" y="242"/>
                </a:cubicBezTo>
                <a:cubicBezTo>
                  <a:pt x="1" y="759"/>
                  <a:pt x="366" y="1671"/>
                  <a:pt x="1126" y="1671"/>
                </a:cubicBezTo>
                <a:cubicBezTo>
                  <a:pt x="1551" y="1671"/>
                  <a:pt x="1946" y="1276"/>
                  <a:pt x="1946" y="850"/>
                </a:cubicBezTo>
                <a:cubicBezTo>
                  <a:pt x="1946" y="335"/>
                  <a:pt x="1527"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3"/>
          <p:cNvSpPr/>
          <p:nvPr/>
        </p:nvSpPr>
        <p:spPr>
          <a:xfrm>
            <a:off x="769383" y="3350073"/>
            <a:ext cx="74113" cy="62465"/>
          </a:xfrm>
          <a:custGeom>
            <a:avLst/>
            <a:gdLst/>
            <a:ahLst/>
            <a:cxnLst/>
            <a:rect l="l" t="t" r="r" b="b"/>
            <a:pathLst>
              <a:path w="1947" h="1641" extrusionOk="0">
                <a:moveTo>
                  <a:pt x="1100" y="0"/>
                </a:moveTo>
                <a:cubicBezTo>
                  <a:pt x="894" y="0"/>
                  <a:pt x="685" y="75"/>
                  <a:pt x="518" y="242"/>
                </a:cubicBezTo>
                <a:cubicBezTo>
                  <a:pt x="1" y="759"/>
                  <a:pt x="366" y="1641"/>
                  <a:pt x="1126"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3"/>
          <p:cNvSpPr/>
          <p:nvPr/>
        </p:nvSpPr>
        <p:spPr>
          <a:xfrm>
            <a:off x="780955" y="3583748"/>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3"/>
          <p:cNvSpPr/>
          <p:nvPr/>
        </p:nvSpPr>
        <p:spPr>
          <a:xfrm>
            <a:off x="527600" y="1945510"/>
            <a:ext cx="72933" cy="63607"/>
          </a:xfrm>
          <a:custGeom>
            <a:avLst/>
            <a:gdLst/>
            <a:ahLst/>
            <a:cxnLst/>
            <a:rect l="l" t="t" r="r" b="b"/>
            <a:pathLst>
              <a:path w="1916" h="1671" extrusionOk="0">
                <a:moveTo>
                  <a:pt x="1091" y="0"/>
                </a:moveTo>
                <a:cubicBezTo>
                  <a:pt x="890" y="0"/>
                  <a:pt x="684" y="75"/>
                  <a:pt x="517" y="242"/>
                </a:cubicBezTo>
                <a:cubicBezTo>
                  <a:pt x="0" y="759"/>
                  <a:pt x="365" y="1671"/>
                  <a:pt x="1094" y="1671"/>
                </a:cubicBezTo>
                <a:cubicBezTo>
                  <a:pt x="1550" y="1640"/>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3"/>
          <p:cNvSpPr/>
          <p:nvPr/>
        </p:nvSpPr>
        <p:spPr>
          <a:xfrm>
            <a:off x="527600" y="2179185"/>
            <a:ext cx="72933" cy="62503"/>
          </a:xfrm>
          <a:custGeom>
            <a:avLst/>
            <a:gdLst/>
            <a:ahLst/>
            <a:cxnLst/>
            <a:rect l="l" t="t" r="r" b="b"/>
            <a:pathLst>
              <a:path w="1916" h="1642" extrusionOk="0">
                <a:moveTo>
                  <a:pt x="1091" y="1"/>
                </a:moveTo>
                <a:cubicBezTo>
                  <a:pt x="890" y="1"/>
                  <a:pt x="684" y="76"/>
                  <a:pt x="517" y="243"/>
                </a:cubicBezTo>
                <a:cubicBezTo>
                  <a:pt x="0" y="760"/>
                  <a:pt x="365" y="1641"/>
                  <a:pt x="1094" y="1641"/>
                </a:cubicBezTo>
                <a:cubicBezTo>
                  <a:pt x="1550" y="1641"/>
                  <a:pt x="1915" y="1277"/>
                  <a:pt x="1915" y="821"/>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3"/>
          <p:cNvSpPr/>
          <p:nvPr/>
        </p:nvSpPr>
        <p:spPr>
          <a:xfrm>
            <a:off x="527600" y="2412936"/>
            <a:ext cx="72933" cy="63607"/>
          </a:xfrm>
          <a:custGeom>
            <a:avLst/>
            <a:gdLst/>
            <a:ahLst/>
            <a:cxnLst/>
            <a:rect l="l" t="t" r="r" b="b"/>
            <a:pathLst>
              <a:path w="1916" h="1671" extrusionOk="0">
                <a:moveTo>
                  <a:pt x="1087" y="1"/>
                </a:moveTo>
                <a:cubicBezTo>
                  <a:pt x="887" y="1"/>
                  <a:pt x="683" y="76"/>
                  <a:pt x="517" y="242"/>
                </a:cubicBezTo>
                <a:cubicBezTo>
                  <a:pt x="0" y="759"/>
                  <a:pt x="365" y="1671"/>
                  <a:pt x="1094" y="1671"/>
                </a:cubicBezTo>
                <a:cubicBezTo>
                  <a:pt x="1550" y="1671"/>
                  <a:pt x="1915" y="1306"/>
                  <a:pt x="1915" y="850"/>
                </a:cubicBezTo>
                <a:cubicBezTo>
                  <a:pt x="1915" y="335"/>
                  <a:pt x="1510"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3"/>
          <p:cNvSpPr/>
          <p:nvPr/>
        </p:nvSpPr>
        <p:spPr>
          <a:xfrm>
            <a:off x="527600" y="2647791"/>
            <a:ext cx="72933" cy="62465"/>
          </a:xfrm>
          <a:custGeom>
            <a:avLst/>
            <a:gdLst/>
            <a:ahLst/>
            <a:cxnLst/>
            <a:rect l="l" t="t" r="r" b="b"/>
            <a:pathLst>
              <a:path w="1916"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3"/>
          <p:cNvSpPr/>
          <p:nvPr/>
        </p:nvSpPr>
        <p:spPr>
          <a:xfrm>
            <a:off x="527600" y="2881504"/>
            <a:ext cx="72933" cy="62465"/>
          </a:xfrm>
          <a:custGeom>
            <a:avLst/>
            <a:gdLst/>
            <a:ahLst/>
            <a:cxnLst/>
            <a:rect l="l" t="t" r="r" b="b"/>
            <a:pathLst>
              <a:path w="1916" h="1641" extrusionOk="0">
                <a:moveTo>
                  <a:pt x="1091" y="0"/>
                </a:moveTo>
                <a:cubicBezTo>
                  <a:pt x="890" y="0"/>
                  <a:pt x="684" y="75"/>
                  <a:pt x="517" y="242"/>
                </a:cubicBezTo>
                <a:cubicBezTo>
                  <a:pt x="0" y="759"/>
                  <a:pt x="365" y="1640"/>
                  <a:pt x="1094" y="1640"/>
                </a:cubicBezTo>
                <a:cubicBezTo>
                  <a:pt x="1550" y="1640"/>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3"/>
          <p:cNvSpPr/>
          <p:nvPr/>
        </p:nvSpPr>
        <p:spPr>
          <a:xfrm>
            <a:off x="527600" y="3115218"/>
            <a:ext cx="72933" cy="63607"/>
          </a:xfrm>
          <a:custGeom>
            <a:avLst/>
            <a:gdLst/>
            <a:ahLst/>
            <a:cxnLst/>
            <a:rect l="l" t="t" r="r" b="b"/>
            <a:pathLst>
              <a:path w="1916" h="1671" extrusionOk="0">
                <a:moveTo>
                  <a:pt x="1087" y="1"/>
                </a:moveTo>
                <a:cubicBezTo>
                  <a:pt x="887" y="1"/>
                  <a:pt x="683" y="76"/>
                  <a:pt x="517" y="242"/>
                </a:cubicBezTo>
                <a:cubicBezTo>
                  <a:pt x="0" y="789"/>
                  <a:pt x="365" y="1671"/>
                  <a:pt x="1094" y="1671"/>
                </a:cubicBezTo>
                <a:cubicBezTo>
                  <a:pt x="1550" y="1671"/>
                  <a:pt x="1915" y="1276"/>
                  <a:pt x="1915" y="850"/>
                </a:cubicBezTo>
                <a:cubicBezTo>
                  <a:pt x="1915" y="335"/>
                  <a:pt x="1510"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3"/>
          <p:cNvSpPr/>
          <p:nvPr/>
        </p:nvSpPr>
        <p:spPr>
          <a:xfrm>
            <a:off x="527600" y="3350073"/>
            <a:ext cx="72933" cy="62465"/>
          </a:xfrm>
          <a:custGeom>
            <a:avLst/>
            <a:gdLst/>
            <a:ahLst/>
            <a:cxnLst/>
            <a:rect l="l" t="t" r="r" b="b"/>
            <a:pathLst>
              <a:path w="1916"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3"/>
          <p:cNvSpPr/>
          <p:nvPr/>
        </p:nvSpPr>
        <p:spPr>
          <a:xfrm>
            <a:off x="527600" y="3583786"/>
            <a:ext cx="72933" cy="62465"/>
          </a:xfrm>
          <a:custGeom>
            <a:avLst/>
            <a:gdLst/>
            <a:ahLst/>
            <a:cxnLst/>
            <a:rect l="l" t="t" r="r" b="b"/>
            <a:pathLst>
              <a:path w="1916"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3"/>
          <p:cNvSpPr/>
          <p:nvPr/>
        </p:nvSpPr>
        <p:spPr>
          <a:xfrm>
            <a:off x="295029" y="1945472"/>
            <a:ext cx="63683" cy="62503"/>
          </a:xfrm>
          <a:custGeom>
            <a:avLst/>
            <a:gdLst/>
            <a:ahLst/>
            <a:cxnLst/>
            <a:rect l="l" t="t" r="r" b="b"/>
            <a:pathLst>
              <a:path w="1673" h="1642" extrusionOk="0">
                <a:moveTo>
                  <a:pt x="821" y="0"/>
                </a:moveTo>
                <a:cubicBezTo>
                  <a:pt x="365" y="0"/>
                  <a:pt x="1" y="365"/>
                  <a:pt x="1" y="821"/>
                </a:cubicBezTo>
                <a:cubicBezTo>
                  <a:pt x="1" y="1277"/>
                  <a:pt x="365" y="1641"/>
                  <a:pt x="821" y="1641"/>
                </a:cubicBezTo>
                <a:cubicBezTo>
                  <a:pt x="1277" y="1641"/>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3"/>
          <p:cNvSpPr/>
          <p:nvPr/>
        </p:nvSpPr>
        <p:spPr>
          <a:xfrm>
            <a:off x="295029" y="2179147"/>
            <a:ext cx="63683" cy="62541"/>
          </a:xfrm>
          <a:custGeom>
            <a:avLst/>
            <a:gdLst/>
            <a:ahLst/>
            <a:cxnLst/>
            <a:rect l="l" t="t" r="r" b="b"/>
            <a:pathLst>
              <a:path w="1673" h="1643" extrusionOk="0">
                <a:moveTo>
                  <a:pt x="821" y="1"/>
                </a:moveTo>
                <a:cubicBezTo>
                  <a:pt x="365" y="1"/>
                  <a:pt x="1" y="366"/>
                  <a:pt x="1" y="822"/>
                </a:cubicBezTo>
                <a:cubicBezTo>
                  <a:pt x="1" y="1278"/>
                  <a:pt x="365" y="1642"/>
                  <a:pt x="821" y="1642"/>
                </a:cubicBezTo>
                <a:cubicBezTo>
                  <a:pt x="1277" y="1642"/>
                  <a:pt x="1672" y="1278"/>
                  <a:pt x="1672" y="822"/>
                </a:cubicBezTo>
                <a:cubicBezTo>
                  <a:pt x="1672" y="36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3"/>
          <p:cNvSpPr/>
          <p:nvPr/>
        </p:nvSpPr>
        <p:spPr>
          <a:xfrm>
            <a:off x="295029" y="2412860"/>
            <a:ext cx="63683" cy="63683"/>
          </a:xfrm>
          <a:custGeom>
            <a:avLst/>
            <a:gdLst/>
            <a:ahLst/>
            <a:cxnLst/>
            <a:rect l="l" t="t" r="r" b="b"/>
            <a:pathLst>
              <a:path w="1673" h="1673" extrusionOk="0">
                <a:moveTo>
                  <a:pt x="821" y="1"/>
                </a:moveTo>
                <a:cubicBezTo>
                  <a:pt x="365" y="1"/>
                  <a:pt x="1" y="396"/>
                  <a:pt x="1" y="852"/>
                </a:cubicBezTo>
                <a:cubicBezTo>
                  <a:pt x="1" y="1308"/>
                  <a:pt x="365" y="1673"/>
                  <a:pt x="821" y="1673"/>
                </a:cubicBezTo>
                <a:cubicBezTo>
                  <a:pt x="1277" y="1673"/>
                  <a:pt x="1672" y="1308"/>
                  <a:pt x="1672" y="852"/>
                </a:cubicBezTo>
                <a:cubicBezTo>
                  <a:pt x="1672" y="39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3"/>
          <p:cNvSpPr/>
          <p:nvPr/>
        </p:nvSpPr>
        <p:spPr>
          <a:xfrm>
            <a:off x="295029" y="264775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3"/>
          <p:cNvSpPr/>
          <p:nvPr/>
        </p:nvSpPr>
        <p:spPr>
          <a:xfrm>
            <a:off x="295029" y="2881466"/>
            <a:ext cx="63683" cy="62503"/>
          </a:xfrm>
          <a:custGeom>
            <a:avLst/>
            <a:gdLst/>
            <a:ahLst/>
            <a:cxnLst/>
            <a:rect l="l" t="t" r="r" b="b"/>
            <a:pathLst>
              <a:path w="1673" h="1642" extrusionOk="0">
                <a:moveTo>
                  <a:pt x="821" y="0"/>
                </a:moveTo>
                <a:cubicBezTo>
                  <a:pt x="365" y="0"/>
                  <a:pt x="1" y="365"/>
                  <a:pt x="1" y="821"/>
                </a:cubicBezTo>
                <a:cubicBezTo>
                  <a:pt x="1" y="1277"/>
                  <a:pt x="365" y="1641"/>
                  <a:pt x="821" y="1641"/>
                </a:cubicBezTo>
                <a:cubicBezTo>
                  <a:pt x="1277" y="1641"/>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3"/>
          <p:cNvSpPr/>
          <p:nvPr/>
        </p:nvSpPr>
        <p:spPr>
          <a:xfrm>
            <a:off x="284638" y="3115218"/>
            <a:ext cx="74074" cy="63607"/>
          </a:xfrm>
          <a:custGeom>
            <a:avLst/>
            <a:gdLst/>
            <a:ahLst/>
            <a:cxnLst/>
            <a:rect l="l" t="t" r="r" b="b"/>
            <a:pathLst>
              <a:path w="1946" h="1671" extrusionOk="0">
                <a:moveTo>
                  <a:pt x="1095" y="1"/>
                </a:moveTo>
                <a:cubicBezTo>
                  <a:pt x="890" y="1"/>
                  <a:pt x="683" y="76"/>
                  <a:pt x="517" y="242"/>
                </a:cubicBezTo>
                <a:cubicBezTo>
                  <a:pt x="0" y="759"/>
                  <a:pt x="365" y="1671"/>
                  <a:pt x="1094" y="1671"/>
                </a:cubicBezTo>
                <a:cubicBezTo>
                  <a:pt x="1550" y="1671"/>
                  <a:pt x="1945" y="1276"/>
                  <a:pt x="1945" y="850"/>
                </a:cubicBezTo>
                <a:cubicBezTo>
                  <a:pt x="1945" y="335"/>
                  <a:pt x="1526"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3"/>
          <p:cNvSpPr/>
          <p:nvPr/>
        </p:nvSpPr>
        <p:spPr>
          <a:xfrm>
            <a:off x="284638" y="3350073"/>
            <a:ext cx="74074" cy="62465"/>
          </a:xfrm>
          <a:custGeom>
            <a:avLst/>
            <a:gdLst/>
            <a:ahLst/>
            <a:cxnLst/>
            <a:rect l="l" t="t" r="r" b="b"/>
            <a:pathLst>
              <a:path w="1946" h="1641" extrusionOk="0">
                <a:moveTo>
                  <a:pt x="1099" y="0"/>
                </a:moveTo>
                <a:cubicBezTo>
                  <a:pt x="893" y="0"/>
                  <a:pt x="684" y="75"/>
                  <a:pt x="517" y="242"/>
                </a:cubicBezTo>
                <a:cubicBezTo>
                  <a:pt x="0" y="759"/>
                  <a:pt x="365" y="1641"/>
                  <a:pt x="1094" y="1641"/>
                </a:cubicBezTo>
                <a:cubicBezTo>
                  <a:pt x="1550" y="1641"/>
                  <a:pt x="1915" y="1276"/>
                  <a:pt x="1945" y="820"/>
                </a:cubicBezTo>
                <a:cubicBezTo>
                  <a:pt x="1945"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3"/>
          <p:cNvSpPr/>
          <p:nvPr/>
        </p:nvSpPr>
        <p:spPr>
          <a:xfrm>
            <a:off x="295029" y="3583748"/>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3"/>
          <p:cNvSpPr/>
          <p:nvPr/>
        </p:nvSpPr>
        <p:spPr>
          <a:xfrm>
            <a:off x="41675" y="1945510"/>
            <a:ext cx="74074" cy="63607"/>
          </a:xfrm>
          <a:custGeom>
            <a:avLst/>
            <a:gdLst/>
            <a:ahLst/>
            <a:cxnLst/>
            <a:rect l="l" t="t" r="r" b="b"/>
            <a:pathLst>
              <a:path w="1946" h="1671" extrusionOk="0">
                <a:moveTo>
                  <a:pt x="1122" y="0"/>
                </a:moveTo>
                <a:cubicBezTo>
                  <a:pt x="920" y="0"/>
                  <a:pt x="715" y="75"/>
                  <a:pt x="547" y="242"/>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3"/>
          <p:cNvSpPr/>
          <p:nvPr/>
        </p:nvSpPr>
        <p:spPr>
          <a:xfrm>
            <a:off x="41675" y="2179223"/>
            <a:ext cx="74074" cy="62465"/>
          </a:xfrm>
          <a:custGeom>
            <a:avLst/>
            <a:gdLst/>
            <a:ahLst/>
            <a:cxnLst/>
            <a:rect l="l" t="t" r="r" b="b"/>
            <a:pathLst>
              <a:path w="1946" h="1641" extrusionOk="0">
                <a:moveTo>
                  <a:pt x="1118" y="1"/>
                </a:moveTo>
                <a:cubicBezTo>
                  <a:pt x="917" y="1"/>
                  <a:pt x="713" y="76"/>
                  <a:pt x="547" y="242"/>
                </a:cubicBezTo>
                <a:cubicBezTo>
                  <a:pt x="0" y="759"/>
                  <a:pt x="395" y="1640"/>
                  <a:pt x="1125" y="1640"/>
                </a:cubicBezTo>
                <a:cubicBezTo>
                  <a:pt x="1581" y="1640"/>
                  <a:pt x="1945" y="1276"/>
                  <a:pt x="1945" y="850"/>
                </a:cubicBezTo>
                <a:cubicBezTo>
                  <a:pt x="1945" y="335"/>
                  <a:pt x="1540" y="1"/>
                  <a:pt x="1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3"/>
          <p:cNvSpPr/>
          <p:nvPr/>
        </p:nvSpPr>
        <p:spPr>
          <a:xfrm>
            <a:off x="41675" y="2412936"/>
            <a:ext cx="74074" cy="63607"/>
          </a:xfrm>
          <a:custGeom>
            <a:avLst/>
            <a:gdLst/>
            <a:ahLst/>
            <a:cxnLst/>
            <a:rect l="l" t="t" r="r" b="b"/>
            <a:pathLst>
              <a:path w="1946" h="1671" extrusionOk="0">
                <a:moveTo>
                  <a:pt x="1118" y="1"/>
                </a:moveTo>
                <a:cubicBezTo>
                  <a:pt x="917" y="1"/>
                  <a:pt x="713" y="76"/>
                  <a:pt x="547" y="242"/>
                </a:cubicBezTo>
                <a:cubicBezTo>
                  <a:pt x="0" y="759"/>
                  <a:pt x="395" y="1671"/>
                  <a:pt x="1125" y="1671"/>
                </a:cubicBezTo>
                <a:cubicBezTo>
                  <a:pt x="1581" y="1671"/>
                  <a:pt x="1945" y="1306"/>
                  <a:pt x="1945" y="850"/>
                </a:cubicBezTo>
                <a:cubicBezTo>
                  <a:pt x="1945" y="335"/>
                  <a:pt x="1540" y="1"/>
                  <a:pt x="1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3"/>
          <p:cNvSpPr/>
          <p:nvPr/>
        </p:nvSpPr>
        <p:spPr>
          <a:xfrm>
            <a:off x="41675" y="2647791"/>
            <a:ext cx="74074" cy="62465"/>
          </a:xfrm>
          <a:custGeom>
            <a:avLst/>
            <a:gdLst/>
            <a:ahLst/>
            <a:cxnLst/>
            <a:rect l="l" t="t" r="r" b="b"/>
            <a:pathLst>
              <a:path w="1946" h="1641" extrusionOk="0">
                <a:moveTo>
                  <a:pt x="1122" y="0"/>
                </a:moveTo>
                <a:cubicBezTo>
                  <a:pt x="920" y="0"/>
                  <a:pt x="715" y="75"/>
                  <a:pt x="547" y="242"/>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3"/>
          <p:cNvSpPr/>
          <p:nvPr/>
        </p:nvSpPr>
        <p:spPr>
          <a:xfrm>
            <a:off x="41675" y="2881504"/>
            <a:ext cx="74074" cy="62465"/>
          </a:xfrm>
          <a:custGeom>
            <a:avLst/>
            <a:gdLst/>
            <a:ahLst/>
            <a:cxnLst/>
            <a:rect l="l" t="t" r="r" b="b"/>
            <a:pathLst>
              <a:path w="1946" h="1641" extrusionOk="0">
                <a:moveTo>
                  <a:pt x="1122" y="0"/>
                </a:moveTo>
                <a:cubicBezTo>
                  <a:pt x="920" y="0"/>
                  <a:pt x="715" y="75"/>
                  <a:pt x="547" y="242"/>
                </a:cubicBezTo>
                <a:cubicBezTo>
                  <a:pt x="0" y="759"/>
                  <a:pt x="395" y="1640"/>
                  <a:pt x="1125" y="1640"/>
                </a:cubicBezTo>
                <a:cubicBezTo>
                  <a:pt x="1581" y="1640"/>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3"/>
          <p:cNvSpPr/>
          <p:nvPr/>
        </p:nvSpPr>
        <p:spPr>
          <a:xfrm>
            <a:off x="41675" y="3115218"/>
            <a:ext cx="74074" cy="63607"/>
          </a:xfrm>
          <a:custGeom>
            <a:avLst/>
            <a:gdLst/>
            <a:ahLst/>
            <a:cxnLst/>
            <a:rect l="l" t="t" r="r" b="b"/>
            <a:pathLst>
              <a:path w="1946" h="1671" extrusionOk="0">
                <a:moveTo>
                  <a:pt x="1118" y="1"/>
                </a:moveTo>
                <a:cubicBezTo>
                  <a:pt x="917" y="1"/>
                  <a:pt x="713" y="76"/>
                  <a:pt x="547" y="242"/>
                </a:cubicBezTo>
                <a:cubicBezTo>
                  <a:pt x="0" y="759"/>
                  <a:pt x="395" y="1671"/>
                  <a:pt x="1125" y="1671"/>
                </a:cubicBezTo>
                <a:cubicBezTo>
                  <a:pt x="1581" y="1671"/>
                  <a:pt x="1945" y="1276"/>
                  <a:pt x="1945" y="850"/>
                </a:cubicBezTo>
                <a:cubicBezTo>
                  <a:pt x="1945" y="335"/>
                  <a:pt x="1540" y="1"/>
                  <a:pt x="1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3"/>
          <p:cNvSpPr/>
          <p:nvPr/>
        </p:nvSpPr>
        <p:spPr>
          <a:xfrm>
            <a:off x="41675" y="3350073"/>
            <a:ext cx="74074" cy="62465"/>
          </a:xfrm>
          <a:custGeom>
            <a:avLst/>
            <a:gdLst/>
            <a:ahLst/>
            <a:cxnLst/>
            <a:rect l="l" t="t" r="r" b="b"/>
            <a:pathLst>
              <a:path w="1946" h="1641" extrusionOk="0">
                <a:moveTo>
                  <a:pt x="1122" y="0"/>
                </a:moveTo>
                <a:cubicBezTo>
                  <a:pt x="920" y="0"/>
                  <a:pt x="715" y="75"/>
                  <a:pt x="547" y="242"/>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3"/>
          <p:cNvSpPr/>
          <p:nvPr/>
        </p:nvSpPr>
        <p:spPr>
          <a:xfrm>
            <a:off x="41675" y="3583786"/>
            <a:ext cx="74074" cy="62465"/>
          </a:xfrm>
          <a:custGeom>
            <a:avLst/>
            <a:gdLst/>
            <a:ahLst/>
            <a:cxnLst/>
            <a:rect l="l" t="t" r="r" b="b"/>
            <a:pathLst>
              <a:path w="1946" h="1641" extrusionOk="0">
                <a:moveTo>
                  <a:pt x="1122" y="0"/>
                </a:moveTo>
                <a:cubicBezTo>
                  <a:pt x="920" y="0"/>
                  <a:pt x="715" y="75"/>
                  <a:pt x="547" y="242"/>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3"/>
          <p:cNvSpPr/>
          <p:nvPr/>
        </p:nvSpPr>
        <p:spPr>
          <a:xfrm>
            <a:off x="4166294" y="65451"/>
            <a:ext cx="72933" cy="63607"/>
          </a:xfrm>
          <a:custGeom>
            <a:avLst/>
            <a:gdLst/>
            <a:ahLst/>
            <a:cxnLst/>
            <a:rect l="l" t="t" r="r" b="b"/>
            <a:pathLst>
              <a:path w="1916" h="1671" extrusionOk="0">
                <a:moveTo>
                  <a:pt x="1088" y="0"/>
                </a:moveTo>
                <a:cubicBezTo>
                  <a:pt x="888" y="0"/>
                  <a:pt x="684" y="75"/>
                  <a:pt x="517" y="241"/>
                </a:cubicBezTo>
                <a:cubicBezTo>
                  <a:pt x="1" y="758"/>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3"/>
          <p:cNvSpPr/>
          <p:nvPr/>
        </p:nvSpPr>
        <p:spPr>
          <a:xfrm>
            <a:off x="4166294" y="300002"/>
            <a:ext cx="72933" cy="62731"/>
          </a:xfrm>
          <a:custGeom>
            <a:avLst/>
            <a:gdLst/>
            <a:ahLst/>
            <a:cxnLst/>
            <a:rect l="l" t="t" r="r" b="b"/>
            <a:pathLst>
              <a:path w="1916" h="1648" extrusionOk="0">
                <a:moveTo>
                  <a:pt x="1083" y="1"/>
                </a:moveTo>
                <a:cubicBezTo>
                  <a:pt x="872" y="1"/>
                  <a:pt x="658" y="79"/>
                  <a:pt x="487" y="250"/>
                </a:cubicBezTo>
                <a:cubicBezTo>
                  <a:pt x="1" y="766"/>
                  <a:pt x="365" y="1648"/>
                  <a:pt x="1095" y="1648"/>
                </a:cubicBezTo>
                <a:cubicBezTo>
                  <a:pt x="1551" y="1648"/>
                  <a:pt x="1916" y="1283"/>
                  <a:pt x="1916" y="827"/>
                </a:cubicBezTo>
                <a:cubicBezTo>
                  <a:pt x="1916" y="319"/>
                  <a:pt x="1507" y="1"/>
                  <a:pt x="10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3"/>
          <p:cNvSpPr/>
          <p:nvPr/>
        </p:nvSpPr>
        <p:spPr>
          <a:xfrm>
            <a:off x="4166294" y="5339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3"/>
          <p:cNvSpPr/>
          <p:nvPr/>
        </p:nvSpPr>
        <p:spPr>
          <a:xfrm>
            <a:off x="4166294" y="7677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3"/>
          <p:cNvSpPr/>
          <p:nvPr/>
        </p:nvSpPr>
        <p:spPr>
          <a:xfrm>
            <a:off x="4166294" y="10020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3"/>
          <p:cNvSpPr/>
          <p:nvPr/>
        </p:nvSpPr>
        <p:spPr>
          <a:xfrm>
            <a:off x="4166294" y="12362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3"/>
          <p:cNvSpPr/>
          <p:nvPr/>
        </p:nvSpPr>
        <p:spPr>
          <a:xfrm>
            <a:off x="4165152" y="1470242"/>
            <a:ext cx="74074" cy="63378"/>
          </a:xfrm>
          <a:custGeom>
            <a:avLst/>
            <a:gdLst/>
            <a:ahLst/>
            <a:cxnLst/>
            <a:rect l="l" t="t" r="r" b="b"/>
            <a:pathLst>
              <a:path w="1946" h="1665" extrusionOk="0">
                <a:moveTo>
                  <a:pt x="1105" y="1"/>
                </a:moveTo>
                <a:cubicBezTo>
                  <a:pt x="909" y="1"/>
                  <a:pt x="710" y="73"/>
                  <a:pt x="547" y="236"/>
                </a:cubicBezTo>
                <a:cubicBezTo>
                  <a:pt x="0" y="752"/>
                  <a:pt x="395" y="1664"/>
                  <a:pt x="1125" y="1664"/>
                </a:cubicBezTo>
                <a:cubicBezTo>
                  <a:pt x="1581" y="1634"/>
                  <a:pt x="1946" y="1300"/>
                  <a:pt x="1946" y="844"/>
                </a:cubicBezTo>
                <a:cubicBezTo>
                  <a:pt x="1946" y="344"/>
                  <a:pt x="1532"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3"/>
          <p:cNvSpPr/>
          <p:nvPr/>
        </p:nvSpPr>
        <p:spPr>
          <a:xfrm>
            <a:off x="4166294" y="1704336"/>
            <a:ext cx="72933" cy="62998"/>
          </a:xfrm>
          <a:custGeom>
            <a:avLst/>
            <a:gdLst/>
            <a:ahLst/>
            <a:cxnLst/>
            <a:rect l="l" t="t" r="r" b="b"/>
            <a:pathLst>
              <a:path w="1916" h="1655" extrusionOk="0">
                <a:moveTo>
                  <a:pt x="1093" y="0"/>
                </a:moveTo>
                <a:cubicBezTo>
                  <a:pt x="891" y="0"/>
                  <a:pt x="685" y="79"/>
                  <a:pt x="517" y="256"/>
                </a:cubicBezTo>
                <a:cubicBezTo>
                  <a:pt x="1" y="773"/>
                  <a:pt x="365" y="1654"/>
                  <a:pt x="1095" y="1654"/>
                </a:cubicBezTo>
                <a:cubicBezTo>
                  <a:pt x="1551" y="1654"/>
                  <a:pt x="1916" y="1289"/>
                  <a:pt x="1916" y="833"/>
                </a:cubicBezTo>
                <a:cubicBezTo>
                  <a:pt x="1916" y="341"/>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3"/>
          <p:cNvSpPr/>
          <p:nvPr/>
        </p:nvSpPr>
        <p:spPr>
          <a:xfrm>
            <a:off x="3933760" y="65375"/>
            <a:ext cx="63645" cy="63683"/>
          </a:xfrm>
          <a:custGeom>
            <a:avLst/>
            <a:gdLst/>
            <a:ahLst/>
            <a:cxnLst/>
            <a:rect l="l" t="t" r="r" b="b"/>
            <a:pathLst>
              <a:path w="1672" h="1673" extrusionOk="0">
                <a:moveTo>
                  <a:pt x="821" y="0"/>
                </a:moveTo>
                <a:cubicBezTo>
                  <a:pt x="365" y="0"/>
                  <a:pt x="0" y="395"/>
                  <a:pt x="0" y="851"/>
                </a:cubicBezTo>
                <a:cubicBezTo>
                  <a:pt x="0"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3"/>
          <p:cNvSpPr/>
          <p:nvPr/>
        </p:nvSpPr>
        <p:spPr>
          <a:xfrm>
            <a:off x="3933760" y="300230"/>
            <a:ext cx="63645" cy="62503"/>
          </a:xfrm>
          <a:custGeom>
            <a:avLst/>
            <a:gdLst/>
            <a:ahLst/>
            <a:cxnLst/>
            <a:rect l="l" t="t" r="r" b="b"/>
            <a:pathLst>
              <a:path w="1672" h="1642" extrusionOk="0">
                <a:moveTo>
                  <a:pt x="821" y="1"/>
                </a:moveTo>
                <a:cubicBezTo>
                  <a:pt x="365" y="1"/>
                  <a:pt x="0" y="365"/>
                  <a:pt x="0" y="821"/>
                </a:cubicBezTo>
                <a:cubicBezTo>
                  <a:pt x="0"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3"/>
          <p:cNvSpPr/>
          <p:nvPr/>
        </p:nvSpPr>
        <p:spPr>
          <a:xfrm>
            <a:off x="3933760" y="5339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3"/>
          <p:cNvSpPr/>
          <p:nvPr/>
        </p:nvSpPr>
        <p:spPr>
          <a:xfrm>
            <a:off x="3933760" y="7676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3"/>
          <p:cNvSpPr/>
          <p:nvPr/>
        </p:nvSpPr>
        <p:spPr>
          <a:xfrm>
            <a:off x="3923331"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3"/>
          <p:cNvSpPr/>
          <p:nvPr/>
        </p:nvSpPr>
        <p:spPr>
          <a:xfrm>
            <a:off x="3923331" y="1236263"/>
            <a:ext cx="74074" cy="62465"/>
          </a:xfrm>
          <a:custGeom>
            <a:avLst/>
            <a:gdLst/>
            <a:ahLst/>
            <a:cxnLst/>
            <a:rect l="l" t="t" r="r" b="b"/>
            <a:pathLst>
              <a:path w="1946" h="1641" extrusionOk="0">
                <a:moveTo>
                  <a:pt x="1093" y="1"/>
                </a:moveTo>
                <a:cubicBezTo>
                  <a:pt x="890" y="1"/>
                  <a:pt x="685" y="75"/>
                  <a:pt x="517" y="243"/>
                </a:cubicBezTo>
                <a:cubicBezTo>
                  <a:pt x="1" y="759"/>
                  <a:pt x="365" y="1641"/>
                  <a:pt x="1095" y="1641"/>
                </a:cubicBezTo>
                <a:cubicBezTo>
                  <a:pt x="1551" y="1641"/>
                  <a:pt x="1946" y="1276"/>
                  <a:pt x="1946" y="820"/>
                </a:cubicBezTo>
                <a:cubicBezTo>
                  <a:pt x="1925" y="327"/>
                  <a:pt x="1516" y="1"/>
                  <a:pt x="10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3"/>
          <p:cNvSpPr/>
          <p:nvPr/>
        </p:nvSpPr>
        <p:spPr>
          <a:xfrm>
            <a:off x="3923331" y="1470014"/>
            <a:ext cx="74074" cy="63607"/>
          </a:xfrm>
          <a:custGeom>
            <a:avLst/>
            <a:gdLst/>
            <a:ahLst/>
            <a:cxnLst/>
            <a:rect l="l" t="t" r="r" b="b"/>
            <a:pathLst>
              <a:path w="1946" h="1671" extrusionOk="0">
                <a:moveTo>
                  <a:pt x="1089" y="0"/>
                </a:moveTo>
                <a:cubicBezTo>
                  <a:pt x="888" y="0"/>
                  <a:pt x="684" y="75"/>
                  <a:pt x="517" y="242"/>
                </a:cubicBezTo>
                <a:cubicBezTo>
                  <a:pt x="1" y="758"/>
                  <a:pt x="365" y="1670"/>
                  <a:pt x="1095" y="1670"/>
                </a:cubicBezTo>
                <a:cubicBezTo>
                  <a:pt x="1551" y="1670"/>
                  <a:pt x="1946" y="1275"/>
                  <a:pt x="1946" y="850"/>
                </a:cubicBezTo>
                <a:cubicBezTo>
                  <a:pt x="1925" y="334"/>
                  <a:pt x="1513" y="0"/>
                  <a:pt x="10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3"/>
          <p:cNvSpPr/>
          <p:nvPr/>
        </p:nvSpPr>
        <p:spPr>
          <a:xfrm>
            <a:off x="3923331" y="1704336"/>
            <a:ext cx="74074" cy="62998"/>
          </a:xfrm>
          <a:custGeom>
            <a:avLst/>
            <a:gdLst/>
            <a:ahLst/>
            <a:cxnLst/>
            <a:rect l="l" t="t" r="r" b="b"/>
            <a:pathLst>
              <a:path w="1946" h="1655" extrusionOk="0">
                <a:moveTo>
                  <a:pt x="1100" y="0"/>
                </a:moveTo>
                <a:cubicBezTo>
                  <a:pt x="894" y="0"/>
                  <a:pt x="685" y="79"/>
                  <a:pt x="517" y="256"/>
                </a:cubicBezTo>
                <a:cubicBezTo>
                  <a:pt x="1" y="773"/>
                  <a:pt x="365" y="1654"/>
                  <a:pt x="1095" y="1654"/>
                </a:cubicBezTo>
                <a:cubicBezTo>
                  <a:pt x="1551" y="1654"/>
                  <a:pt x="1946" y="1289"/>
                  <a:pt x="1946" y="833"/>
                </a:cubicBezTo>
                <a:cubicBezTo>
                  <a:pt x="1946" y="341"/>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3"/>
          <p:cNvSpPr/>
          <p:nvPr/>
        </p:nvSpPr>
        <p:spPr>
          <a:xfrm>
            <a:off x="3680368" y="65413"/>
            <a:ext cx="74074" cy="63645"/>
          </a:xfrm>
          <a:custGeom>
            <a:avLst/>
            <a:gdLst/>
            <a:ahLst/>
            <a:cxnLst/>
            <a:rect l="l" t="t" r="r" b="b"/>
            <a:pathLst>
              <a:path w="1946" h="1672" extrusionOk="0">
                <a:moveTo>
                  <a:pt x="1099" y="0"/>
                </a:moveTo>
                <a:cubicBezTo>
                  <a:pt x="893"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3"/>
          <p:cNvSpPr/>
          <p:nvPr/>
        </p:nvSpPr>
        <p:spPr>
          <a:xfrm>
            <a:off x="3680368" y="300002"/>
            <a:ext cx="74074" cy="62731"/>
          </a:xfrm>
          <a:custGeom>
            <a:avLst/>
            <a:gdLst/>
            <a:ahLst/>
            <a:cxnLst/>
            <a:rect l="l" t="t" r="r" b="b"/>
            <a:pathLst>
              <a:path w="1946"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3"/>
          <p:cNvSpPr/>
          <p:nvPr/>
        </p:nvSpPr>
        <p:spPr>
          <a:xfrm>
            <a:off x="3680368" y="5339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3"/>
          <p:cNvSpPr/>
          <p:nvPr/>
        </p:nvSpPr>
        <p:spPr>
          <a:xfrm>
            <a:off x="3680368" y="7676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3"/>
          <p:cNvSpPr/>
          <p:nvPr/>
        </p:nvSpPr>
        <p:spPr>
          <a:xfrm>
            <a:off x="3680368" y="10020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3"/>
          <p:cNvSpPr/>
          <p:nvPr/>
        </p:nvSpPr>
        <p:spPr>
          <a:xfrm>
            <a:off x="3680368" y="1236263"/>
            <a:ext cx="74074" cy="62465"/>
          </a:xfrm>
          <a:custGeom>
            <a:avLst/>
            <a:gdLst/>
            <a:ahLst/>
            <a:cxnLst/>
            <a:rect l="l" t="t" r="r" b="b"/>
            <a:pathLst>
              <a:path w="1946" h="1641" extrusionOk="0">
                <a:moveTo>
                  <a:pt x="1099" y="1"/>
                </a:moveTo>
                <a:cubicBezTo>
                  <a:pt x="893"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3"/>
          <p:cNvSpPr/>
          <p:nvPr/>
        </p:nvSpPr>
        <p:spPr>
          <a:xfrm>
            <a:off x="3680368" y="1470014"/>
            <a:ext cx="74074" cy="63607"/>
          </a:xfrm>
          <a:custGeom>
            <a:avLst/>
            <a:gdLst/>
            <a:ahLst/>
            <a:cxnLst/>
            <a:rect l="l" t="t" r="r" b="b"/>
            <a:pathLst>
              <a:path w="1946" h="1671" extrusionOk="0">
                <a:moveTo>
                  <a:pt x="1095" y="0"/>
                </a:moveTo>
                <a:cubicBezTo>
                  <a:pt x="891" y="0"/>
                  <a:pt x="683" y="75"/>
                  <a:pt x="517" y="242"/>
                </a:cubicBezTo>
                <a:cubicBezTo>
                  <a:pt x="1" y="789"/>
                  <a:pt x="396" y="1670"/>
                  <a:pt x="1125" y="1670"/>
                </a:cubicBezTo>
                <a:cubicBezTo>
                  <a:pt x="1581" y="1670"/>
                  <a:pt x="1946" y="1275"/>
                  <a:pt x="1946" y="850"/>
                </a:cubicBezTo>
                <a:cubicBezTo>
                  <a:pt x="1946" y="334"/>
                  <a:pt x="1526" y="0"/>
                  <a:pt x="10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3"/>
          <p:cNvSpPr/>
          <p:nvPr/>
        </p:nvSpPr>
        <p:spPr>
          <a:xfrm>
            <a:off x="3680368" y="1704336"/>
            <a:ext cx="74074" cy="62998"/>
          </a:xfrm>
          <a:custGeom>
            <a:avLst/>
            <a:gdLst/>
            <a:ahLst/>
            <a:cxnLst/>
            <a:rect l="l" t="t" r="r" b="b"/>
            <a:pathLst>
              <a:path w="1946" h="1655" extrusionOk="0">
                <a:moveTo>
                  <a:pt x="1113" y="0"/>
                </a:moveTo>
                <a:cubicBezTo>
                  <a:pt x="907" y="0"/>
                  <a:pt x="695" y="79"/>
                  <a:pt x="517" y="256"/>
                </a:cubicBezTo>
                <a:cubicBezTo>
                  <a:pt x="1" y="773"/>
                  <a:pt x="396" y="1654"/>
                  <a:pt x="1125" y="1654"/>
                </a:cubicBezTo>
                <a:cubicBezTo>
                  <a:pt x="1581" y="1654"/>
                  <a:pt x="1946" y="1289"/>
                  <a:pt x="1946" y="833"/>
                </a:cubicBezTo>
                <a:cubicBezTo>
                  <a:pt x="1946" y="341"/>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3"/>
          <p:cNvSpPr/>
          <p:nvPr/>
        </p:nvSpPr>
        <p:spPr>
          <a:xfrm>
            <a:off x="3448977" y="653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3"/>
          <p:cNvSpPr/>
          <p:nvPr/>
        </p:nvSpPr>
        <p:spPr>
          <a:xfrm>
            <a:off x="3448977" y="3002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3"/>
          <p:cNvSpPr/>
          <p:nvPr/>
        </p:nvSpPr>
        <p:spPr>
          <a:xfrm>
            <a:off x="3448977"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3"/>
          <p:cNvSpPr/>
          <p:nvPr/>
        </p:nvSpPr>
        <p:spPr>
          <a:xfrm>
            <a:off x="3448977"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3"/>
          <p:cNvSpPr/>
          <p:nvPr/>
        </p:nvSpPr>
        <p:spPr>
          <a:xfrm>
            <a:off x="3438547"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3"/>
          <p:cNvSpPr/>
          <p:nvPr/>
        </p:nvSpPr>
        <p:spPr>
          <a:xfrm>
            <a:off x="3438547" y="1236263"/>
            <a:ext cx="72933" cy="62465"/>
          </a:xfrm>
          <a:custGeom>
            <a:avLst/>
            <a:gdLst/>
            <a:ahLst/>
            <a:cxnLst/>
            <a:rect l="l" t="t" r="r" b="b"/>
            <a:pathLst>
              <a:path w="1916" h="1641" extrusionOk="0">
                <a:moveTo>
                  <a:pt x="1092" y="1"/>
                </a:moveTo>
                <a:cubicBezTo>
                  <a:pt x="890"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3"/>
          <p:cNvSpPr/>
          <p:nvPr/>
        </p:nvSpPr>
        <p:spPr>
          <a:xfrm>
            <a:off x="3438547" y="1470014"/>
            <a:ext cx="72933" cy="63607"/>
          </a:xfrm>
          <a:custGeom>
            <a:avLst/>
            <a:gdLst/>
            <a:ahLst/>
            <a:cxnLst/>
            <a:rect l="l" t="t" r="r" b="b"/>
            <a:pathLst>
              <a:path w="1916" h="1671" extrusionOk="0">
                <a:moveTo>
                  <a:pt x="1088" y="0"/>
                </a:moveTo>
                <a:cubicBezTo>
                  <a:pt x="888" y="0"/>
                  <a:pt x="684" y="75"/>
                  <a:pt x="518" y="242"/>
                </a:cubicBezTo>
                <a:cubicBezTo>
                  <a:pt x="1" y="789"/>
                  <a:pt x="366" y="1670"/>
                  <a:pt x="1095" y="1670"/>
                </a:cubicBezTo>
                <a:cubicBezTo>
                  <a:pt x="1551" y="1670"/>
                  <a:pt x="1916" y="1275"/>
                  <a:pt x="1916" y="850"/>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3"/>
          <p:cNvSpPr/>
          <p:nvPr/>
        </p:nvSpPr>
        <p:spPr>
          <a:xfrm>
            <a:off x="3438547" y="1704336"/>
            <a:ext cx="72933" cy="62998"/>
          </a:xfrm>
          <a:custGeom>
            <a:avLst/>
            <a:gdLst/>
            <a:ahLst/>
            <a:cxnLst/>
            <a:rect l="l" t="t" r="r" b="b"/>
            <a:pathLst>
              <a:path w="1916" h="1655" extrusionOk="0">
                <a:moveTo>
                  <a:pt x="1093" y="0"/>
                </a:moveTo>
                <a:cubicBezTo>
                  <a:pt x="891" y="0"/>
                  <a:pt x="685" y="79"/>
                  <a:pt x="518" y="256"/>
                </a:cubicBezTo>
                <a:cubicBezTo>
                  <a:pt x="1" y="773"/>
                  <a:pt x="366" y="1654"/>
                  <a:pt x="1095" y="1654"/>
                </a:cubicBezTo>
                <a:cubicBezTo>
                  <a:pt x="1551" y="1654"/>
                  <a:pt x="1916" y="1289"/>
                  <a:pt x="1916" y="833"/>
                </a:cubicBezTo>
                <a:cubicBezTo>
                  <a:pt x="1916" y="341"/>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3"/>
          <p:cNvSpPr/>
          <p:nvPr/>
        </p:nvSpPr>
        <p:spPr>
          <a:xfrm>
            <a:off x="3195585" y="65413"/>
            <a:ext cx="74113" cy="63645"/>
          </a:xfrm>
          <a:custGeom>
            <a:avLst/>
            <a:gdLst/>
            <a:ahLst/>
            <a:cxnLst/>
            <a:rect l="l" t="t" r="r" b="b"/>
            <a:pathLst>
              <a:path w="1947" h="1672" extrusionOk="0">
                <a:moveTo>
                  <a:pt x="1099" y="0"/>
                </a:moveTo>
                <a:cubicBezTo>
                  <a:pt x="894" y="0"/>
                  <a:pt x="685" y="75"/>
                  <a:pt x="517" y="242"/>
                </a:cubicBezTo>
                <a:cubicBezTo>
                  <a:pt x="1" y="759"/>
                  <a:pt x="365" y="164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3"/>
          <p:cNvSpPr/>
          <p:nvPr/>
        </p:nvSpPr>
        <p:spPr>
          <a:xfrm>
            <a:off x="3195585" y="300002"/>
            <a:ext cx="74113" cy="62731"/>
          </a:xfrm>
          <a:custGeom>
            <a:avLst/>
            <a:gdLst/>
            <a:ahLst/>
            <a:cxnLst/>
            <a:rect l="l" t="t" r="r" b="b"/>
            <a:pathLst>
              <a:path w="1947" h="1648" extrusionOk="0">
                <a:moveTo>
                  <a:pt x="1106" y="1"/>
                </a:moveTo>
                <a:cubicBezTo>
                  <a:pt x="899" y="1"/>
                  <a:pt x="688" y="79"/>
                  <a:pt x="517" y="250"/>
                </a:cubicBezTo>
                <a:cubicBezTo>
                  <a:pt x="1" y="766"/>
                  <a:pt x="365" y="1648"/>
                  <a:pt x="109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3"/>
          <p:cNvSpPr/>
          <p:nvPr/>
        </p:nvSpPr>
        <p:spPr>
          <a:xfrm>
            <a:off x="3195585" y="5339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3"/>
          <p:cNvSpPr/>
          <p:nvPr/>
        </p:nvSpPr>
        <p:spPr>
          <a:xfrm>
            <a:off x="3195585" y="7676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3"/>
          <p:cNvSpPr/>
          <p:nvPr/>
        </p:nvSpPr>
        <p:spPr>
          <a:xfrm>
            <a:off x="3195585" y="10020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3"/>
          <p:cNvSpPr/>
          <p:nvPr/>
        </p:nvSpPr>
        <p:spPr>
          <a:xfrm>
            <a:off x="3195585" y="1236263"/>
            <a:ext cx="74113" cy="62465"/>
          </a:xfrm>
          <a:custGeom>
            <a:avLst/>
            <a:gdLst/>
            <a:ahLst/>
            <a:cxnLst/>
            <a:rect l="l" t="t" r="r" b="b"/>
            <a:pathLst>
              <a:path w="1947" h="1641" extrusionOk="0">
                <a:moveTo>
                  <a:pt x="1099" y="1"/>
                </a:moveTo>
                <a:cubicBezTo>
                  <a:pt x="894"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3"/>
          <p:cNvSpPr/>
          <p:nvPr/>
        </p:nvSpPr>
        <p:spPr>
          <a:xfrm>
            <a:off x="3195585" y="1470014"/>
            <a:ext cx="74113" cy="63607"/>
          </a:xfrm>
          <a:custGeom>
            <a:avLst/>
            <a:gdLst/>
            <a:ahLst/>
            <a:cxnLst/>
            <a:rect l="l" t="t" r="r" b="b"/>
            <a:pathLst>
              <a:path w="1947" h="1671" extrusionOk="0">
                <a:moveTo>
                  <a:pt x="1095" y="0"/>
                </a:moveTo>
                <a:cubicBezTo>
                  <a:pt x="891" y="0"/>
                  <a:pt x="684" y="75"/>
                  <a:pt x="517" y="242"/>
                </a:cubicBezTo>
                <a:cubicBezTo>
                  <a:pt x="1" y="758"/>
                  <a:pt x="365" y="1670"/>
                  <a:pt x="1095" y="1670"/>
                </a:cubicBezTo>
                <a:cubicBezTo>
                  <a:pt x="1551" y="1670"/>
                  <a:pt x="1946" y="1275"/>
                  <a:pt x="1946" y="850"/>
                </a:cubicBezTo>
                <a:cubicBezTo>
                  <a:pt x="1946" y="334"/>
                  <a:pt x="1526" y="0"/>
                  <a:pt x="10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3"/>
          <p:cNvSpPr/>
          <p:nvPr/>
        </p:nvSpPr>
        <p:spPr>
          <a:xfrm>
            <a:off x="3195585" y="1704336"/>
            <a:ext cx="74113" cy="62998"/>
          </a:xfrm>
          <a:custGeom>
            <a:avLst/>
            <a:gdLst/>
            <a:ahLst/>
            <a:cxnLst/>
            <a:rect l="l" t="t" r="r" b="b"/>
            <a:pathLst>
              <a:path w="1947" h="1655" extrusionOk="0">
                <a:moveTo>
                  <a:pt x="1100" y="0"/>
                </a:moveTo>
                <a:cubicBezTo>
                  <a:pt x="894" y="0"/>
                  <a:pt x="685" y="79"/>
                  <a:pt x="517" y="256"/>
                </a:cubicBezTo>
                <a:cubicBezTo>
                  <a:pt x="1" y="773"/>
                  <a:pt x="365" y="1654"/>
                  <a:pt x="1095" y="1654"/>
                </a:cubicBezTo>
                <a:cubicBezTo>
                  <a:pt x="1551" y="1654"/>
                  <a:pt x="1946" y="1289"/>
                  <a:pt x="1946" y="833"/>
                </a:cubicBezTo>
                <a:cubicBezTo>
                  <a:pt x="1946" y="341"/>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3"/>
          <p:cNvSpPr/>
          <p:nvPr/>
        </p:nvSpPr>
        <p:spPr>
          <a:xfrm>
            <a:off x="2964193" y="65375"/>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3"/>
          <p:cNvSpPr/>
          <p:nvPr/>
        </p:nvSpPr>
        <p:spPr>
          <a:xfrm>
            <a:off x="2964193" y="3002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3"/>
          <p:cNvSpPr/>
          <p:nvPr/>
        </p:nvSpPr>
        <p:spPr>
          <a:xfrm>
            <a:off x="2964193"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3"/>
          <p:cNvSpPr/>
          <p:nvPr/>
        </p:nvSpPr>
        <p:spPr>
          <a:xfrm>
            <a:off x="2964193"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3"/>
          <p:cNvSpPr/>
          <p:nvPr/>
        </p:nvSpPr>
        <p:spPr>
          <a:xfrm>
            <a:off x="2953802"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3"/>
          <p:cNvSpPr/>
          <p:nvPr/>
        </p:nvSpPr>
        <p:spPr>
          <a:xfrm>
            <a:off x="2953802" y="12362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3"/>
          <p:cNvSpPr/>
          <p:nvPr/>
        </p:nvSpPr>
        <p:spPr>
          <a:xfrm>
            <a:off x="2953802" y="1470014"/>
            <a:ext cx="72894" cy="63607"/>
          </a:xfrm>
          <a:custGeom>
            <a:avLst/>
            <a:gdLst/>
            <a:ahLst/>
            <a:cxnLst/>
            <a:rect l="l" t="t" r="r" b="b"/>
            <a:pathLst>
              <a:path w="1915" h="1671" extrusionOk="0">
                <a:moveTo>
                  <a:pt x="1087" y="0"/>
                </a:moveTo>
                <a:cubicBezTo>
                  <a:pt x="887" y="0"/>
                  <a:pt x="683" y="75"/>
                  <a:pt x="517" y="242"/>
                </a:cubicBezTo>
                <a:cubicBezTo>
                  <a:pt x="0" y="789"/>
                  <a:pt x="365" y="1670"/>
                  <a:pt x="1094" y="1670"/>
                </a:cubicBezTo>
                <a:cubicBezTo>
                  <a:pt x="1550" y="1670"/>
                  <a:pt x="1915" y="1275"/>
                  <a:pt x="1915" y="850"/>
                </a:cubicBezTo>
                <a:cubicBezTo>
                  <a:pt x="1915" y="334"/>
                  <a:pt x="1509" y="0"/>
                  <a:pt x="10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3"/>
          <p:cNvSpPr/>
          <p:nvPr/>
        </p:nvSpPr>
        <p:spPr>
          <a:xfrm>
            <a:off x="2953802" y="1704336"/>
            <a:ext cx="72894" cy="62998"/>
          </a:xfrm>
          <a:custGeom>
            <a:avLst/>
            <a:gdLst/>
            <a:ahLst/>
            <a:cxnLst/>
            <a:rect l="l" t="t" r="r" b="b"/>
            <a:pathLst>
              <a:path w="1915" h="1655" extrusionOk="0">
                <a:moveTo>
                  <a:pt x="1092" y="0"/>
                </a:moveTo>
                <a:cubicBezTo>
                  <a:pt x="890" y="0"/>
                  <a:pt x="684" y="79"/>
                  <a:pt x="517" y="256"/>
                </a:cubicBezTo>
                <a:cubicBezTo>
                  <a:pt x="0" y="773"/>
                  <a:pt x="365" y="1654"/>
                  <a:pt x="1094" y="1654"/>
                </a:cubicBezTo>
                <a:cubicBezTo>
                  <a:pt x="1550" y="1654"/>
                  <a:pt x="1915" y="1289"/>
                  <a:pt x="1915" y="833"/>
                </a:cubicBezTo>
                <a:cubicBezTo>
                  <a:pt x="1915" y="341"/>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3"/>
          <p:cNvSpPr/>
          <p:nvPr/>
        </p:nvSpPr>
        <p:spPr>
          <a:xfrm>
            <a:off x="2710801" y="65413"/>
            <a:ext cx="72933" cy="63645"/>
          </a:xfrm>
          <a:custGeom>
            <a:avLst/>
            <a:gdLst/>
            <a:ahLst/>
            <a:cxnLst/>
            <a:rect l="l" t="t" r="r" b="b"/>
            <a:pathLst>
              <a:path w="1916" h="1672" extrusionOk="0">
                <a:moveTo>
                  <a:pt x="1092" y="0"/>
                </a:moveTo>
                <a:cubicBezTo>
                  <a:pt x="891" y="0"/>
                  <a:pt x="685" y="75"/>
                  <a:pt x="518" y="242"/>
                </a:cubicBezTo>
                <a:cubicBezTo>
                  <a:pt x="1" y="759"/>
                  <a:pt x="366" y="1671"/>
                  <a:pt x="1095" y="167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3"/>
          <p:cNvSpPr/>
          <p:nvPr/>
        </p:nvSpPr>
        <p:spPr>
          <a:xfrm>
            <a:off x="2710801" y="300002"/>
            <a:ext cx="72933" cy="62731"/>
          </a:xfrm>
          <a:custGeom>
            <a:avLst/>
            <a:gdLst/>
            <a:ahLst/>
            <a:cxnLst/>
            <a:rect l="l" t="t" r="r" b="b"/>
            <a:pathLst>
              <a:path w="1916" h="1648" extrusionOk="0">
                <a:moveTo>
                  <a:pt x="1105" y="1"/>
                </a:moveTo>
                <a:cubicBezTo>
                  <a:pt x="900" y="1"/>
                  <a:pt x="689" y="79"/>
                  <a:pt x="518" y="250"/>
                </a:cubicBezTo>
                <a:cubicBezTo>
                  <a:pt x="1" y="766"/>
                  <a:pt x="366" y="1648"/>
                  <a:pt x="1095" y="1648"/>
                </a:cubicBezTo>
                <a:cubicBezTo>
                  <a:pt x="1551" y="1648"/>
                  <a:pt x="1916" y="1283"/>
                  <a:pt x="1916" y="827"/>
                </a:cubicBezTo>
                <a:cubicBezTo>
                  <a:pt x="1916"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3"/>
          <p:cNvSpPr/>
          <p:nvPr/>
        </p:nvSpPr>
        <p:spPr>
          <a:xfrm>
            <a:off x="2710801" y="5339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3"/>
          <p:cNvSpPr/>
          <p:nvPr/>
        </p:nvSpPr>
        <p:spPr>
          <a:xfrm>
            <a:off x="2710801" y="7676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3"/>
          <p:cNvSpPr/>
          <p:nvPr/>
        </p:nvSpPr>
        <p:spPr>
          <a:xfrm>
            <a:off x="2710801"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3"/>
          <p:cNvSpPr/>
          <p:nvPr/>
        </p:nvSpPr>
        <p:spPr>
          <a:xfrm>
            <a:off x="2710801" y="1236263"/>
            <a:ext cx="72933" cy="62465"/>
          </a:xfrm>
          <a:custGeom>
            <a:avLst/>
            <a:gdLst/>
            <a:ahLst/>
            <a:cxnLst/>
            <a:rect l="l" t="t" r="r" b="b"/>
            <a:pathLst>
              <a:path w="1916" h="1641" extrusionOk="0">
                <a:moveTo>
                  <a:pt x="1092" y="1"/>
                </a:moveTo>
                <a:cubicBezTo>
                  <a:pt x="891"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3"/>
          <p:cNvSpPr/>
          <p:nvPr/>
        </p:nvSpPr>
        <p:spPr>
          <a:xfrm>
            <a:off x="2710801" y="1470014"/>
            <a:ext cx="72933" cy="63607"/>
          </a:xfrm>
          <a:custGeom>
            <a:avLst/>
            <a:gdLst/>
            <a:ahLst/>
            <a:cxnLst/>
            <a:rect l="l" t="t" r="r" b="b"/>
            <a:pathLst>
              <a:path w="1916" h="1671" extrusionOk="0">
                <a:moveTo>
                  <a:pt x="1088" y="0"/>
                </a:moveTo>
                <a:cubicBezTo>
                  <a:pt x="888" y="0"/>
                  <a:pt x="684" y="75"/>
                  <a:pt x="518" y="242"/>
                </a:cubicBezTo>
                <a:cubicBezTo>
                  <a:pt x="1" y="789"/>
                  <a:pt x="366" y="1670"/>
                  <a:pt x="1095" y="1670"/>
                </a:cubicBezTo>
                <a:cubicBezTo>
                  <a:pt x="1551" y="1670"/>
                  <a:pt x="1916" y="1275"/>
                  <a:pt x="1916" y="850"/>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3"/>
          <p:cNvSpPr/>
          <p:nvPr/>
        </p:nvSpPr>
        <p:spPr>
          <a:xfrm>
            <a:off x="2710801" y="1704336"/>
            <a:ext cx="72933" cy="62998"/>
          </a:xfrm>
          <a:custGeom>
            <a:avLst/>
            <a:gdLst/>
            <a:ahLst/>
            <a:cxnLst/>
            <a:rect l="l" t="t" r="r" b="b"/>
            <a:pathLst>
              <a:path w="1916" h="1655" extrusionOk="0">
                <a:moveTo>
                  <a:pt x="1093" y="0"/>
                </a:moveTo>
                <a:cubicBezTo>
                  <a:pt x="891" y="0"/>
                  <a:pt x="685" y="79"/>
                  <a:pt x="518" y="256"/>
                </a:cubicBezTo>
                <a:cubicBezTo>
                  <a:pt x="1" y="773"/>
                  <a:pt x="366" y="1654"/>
                  <a:pt x="1095" y="1654"/>
                </a:cubicBezTo>
                <a:cubicBezTo>
                  <a:pt x="1551" y="1654"/>
                  <a:pt x="1916" y="1289"/>
                  <a:pt x="1916" y="833"/>
                </a:cubicBezTo>
                <a:cubicBezTo>
                  <a:pt x="1916" y="341"/>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3"/>
          <p:cNvSpPr/>
          <p:nvPr/>
        </p:nvSpPr>
        <p:spPr>
          <a:xfrm>
            <a:off x="2478268" y="653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3"/>
          <p:cNvSpPr/>
          <p:nvPr/>
        </p:nvSpPr>
        <p:spPr>
          <a:xfrm>
            <a:off x="2478268" y="3002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3"/>
          <p:cNvSpPr/>
          <p:nvPr/>
        </p:nvSpPr>
        <p:spPr>
          <a:xfrm>
            <a:off x="2478268"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3"/>
          <p:cNvSpPr/>
          <p:nvPr/>
        </p:nvSpPr>
        <p:spPr>
          <a:xfrm>
            <a:off x="2478268"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3"/>
          <p:cNvSpPr/>
          <p:nvPr/>
        </p:nvSpPr>
        <p:spPr>
          <a:xfrm>
            <a:off x="2467838"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3"/>
          <p:cNvSpPr/>
          <p:nvPr/>
        </p:nvSpPr>
        <p:spPr>
          <a:xfrm>
            <a:off x="2467838" y="12362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3"/>
          <p:cNvSpPr/>
          <p:nvPr/>
        </p:nvSpPr>
        <p:spPr>
          <a:xfrm>
            <a:off x="2467838" y="1470242"/>
            <a:ext cx="74113" cy="63378"/>
          </a:xfrm>
          <a:custGeom>
            <a:avLst/>
            <a:gdLst/>
            <a:ahLst/>
            <a:cxnLst/>
            <a:rect l="l" t="t" r="r" b="b"/>
            <a:pathLst>
              <a:path w="1947" h="1665" extrusionOk="0">
                <a:moveTo>
                  <a:pt x="1096" y="1"/>
                </a:moveTo>
                <a:cubicBezTo>
                  <a:pt x="895" y="1"/>
                  <a:pt x="690" y="73"/>
                  <a:pt x="518" y="236"/>
                </a:cubicBezTo>
                <a:cubicBezTo>
                  <a:pt x="1" y="752"/>
                  <a:pt x="366" y="1664"/>
                  <a:pt x="1095" y="1664"/>
                </a:cubicBezTo>
                <a:cubicBezTo>
                  <a:pt x="1551" y="1664"/>
                  <a:pt x="1916" y="1300"/>
                  <a:pt x="1946" y="844"/>
                </a:cubicBezTo>
                <a:cubicBezTo>
                  <a:pt x="1946" y="344"/>
                  <a:pt x="1532" y="1"/>
                  <a:pt x="10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3"/>
          <p:cNvSpPr/>
          <p:nvPr/>
        </p:nvSpPr>
        <p:spPr>
          <a:xfrm>
            <a:off x="2467838" y="1704336"/>
            <a:ext cx="74113" cy="62998"/>
          </a:xfrm>
          <a:custGeom>
            <a:avLst/>
            <a:gdLst/>
            <a:ahLst/>
            <a:cxnLst/>
            <a:rect l="l" t="t" r="r" b="b"/>
            <a:pathLst>
              <a:path w="1947" h="1655" extrusionOk="0">
                <a:moveTo>
                  <a:pt x="1100" y="0"/>
                </a:moveTo>
                <a:cubicBezTo>
                  <a:pt x="894" y="0"/>
                  <a:pt x="685" y="79"/>
                  <a:pt x="518" y="256"/>
                </a:cubicBezTo>
                <a:cubicBezTo>
                  <a:pt x="1" y="773"/>
                  <a:pt x="366" y="1654"/>
                  <a:pt x="1095" y="1654"/>
                </a:cubicBezTo>
                <a:cubicBezTo>
                  <a:pt x="1551" y="1654"/>
                  <a:pt x="1946" y="1289"/>
                  <a:pt x="1946" y="833"/>
                </a:cubicBezTo>
                <a:cubicBezTo>
                  <a:pt x="1946" y="341"/>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3"/>
          <p:cNvSpPr/>
          <p:nvPr/>
        </p:nvSpPr>
        <p:spPr>
          <a:xfrm>
            <a:off x="2224876" y="65413"/>
            <a:ext cx="74113" cy="63645"/>
          </a:xfrm>
          <a:custGeom>
            <a:avLst/>
            <a:gdLst/>
            <a:ahLst/>
            <a:cxnLst/>
            <a:rect l="l" t="t" r="r" b="b"/>
            <a:pathLst>
              <a:path w="1947" h="1672" extrusionOk="0">
                <a:moveTo>
                  <a:pt x="1099" y="0"/>
                </a:moveTo>
                <a:cubicBezTo>
                  <a:pt x="894"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3"/>
          <p:cNvSpPr/>
          <p:nvPr/>
        </p:nvSpPr>
        <p:spPr>
          <a:xfrm>
            <a:off x="2224876" y="300002"/>
            <a:ext cx="74113" cy="62731"/>
          </a:xfrm>
          <a:custGeom>
            <a:avLst/>
            <a:gdLst/>
            <a:ahLst/>
            <a:cxnLst/>
            <a:rect l="l" t="t" r="r" b="b"/>
            <a:pathLst>
              <a:path w="1947"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3"/>
          <p:cNvSpPr/>
          <p:nvPr/>
        </p:nvSpPr>
        <p:spPr>
          <a:xfrm>
            <a:off x="2224876" y="5339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3"/>
          <p:cNvSpPr/>
          <p:nvPr/>
        </p:nvSpPr>
        <p:spPr>
          <a:xfrm>
            <a:off x="2224876" y="7676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3"/>
          <p:cNvSpPr/>
          <p:nvPr/>
        </p:nvSpPr>
        <p:spPr>
          <a:xfrm>
            <a:off x="2224876" y="10020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3"/>
          <p:cNvSpPr/>
          <p:nvPr/>
        </p:nvSpPr>
        <p:spPr>
          <a:xfrm>
            <a:off x="2224876" y="1236263"/>
            <a:ext cx="74113" cy="62465"/>
          </a:xfrm>
          <a:custGeom>
            <a:avLst/>
            <a:gdLst/>
            <a:ahLst/>
            <a:cxnLst/>
            <a:rect l="l" t="t" r="r" b="b"/>
            <a:pathLst>
              <a:path w="1947" h="1641" extrusionOk="0">
                <a:moveTo>
                  <a:pt x="1099" y="1"/>
                </a:moveTo>
                <a:cubicBezTo>
                  <a:pt x="894"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3"/>
          <p:cNvSpPr/>
          <p:nvPr/>
        </p:nvSpPr>
        <p:spPr>
          <a:xfrm>
            <a:off x="2224876" y="1470014"/>
            <a:ext cx="74113" cy="63607"/>
          </a:xfrm>
          <a:custGeom>
            <a:avLst/>
            <a:gdLst/>
            <a:ahLst/>
            <a:cxnLst/>
            <a:rect l="l" t="t" r="r" b="b"/>
            <a:pathLst>
              <a:path w="1947" h="1671" extrusionOk="0">
                <a:moveTo>
                  <a:pt x="1095" y="0"/>
                </a:moveTo>
                <a:cubicBezTo>
                  <a:pt x="891" y="0"/>
                  <a:pt x="684" y="75"/>
                  <a:pt x="517" y="242"/>
                </a:cubicBezTo>
                <a:cubicBezTo>
                  <a:pt x="1" y="789"/>
                  <a:pt x="396" y="1670"/>
                  <a:pt x="1125" y="1670"/>
                </a:cubicBezTo>
                <a:cubicBezTo>
                  <a:pt x="1581" y="1670"/>
                  <a:pt x="1946" y="1275"/>
                  <a:pt x="1946" y="850"/>
                </a:cubicBezTo>
                <a:cubicBezTo>
                  <a:pt x="1946" y="334"/>
                  <a:pt x="1526" y="0"/>
                  <a:pt x="10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3"/>
          <p:cNvSpPr/>
          <p:nvPr/>
        </p:nvSpPr>
        <p:spPr>
          <a:xfrm>
            <a:off x="2224876" y="1704336"/>
            <a:ext cx="74113" cy="62998"/>
          </a:xfrm>
          <a:custGeom>
            <a:avLst/>
            <a:gdLst/>
            <a:ahLst/>
            <a:cxnLst/>
            <a:rect l="l" t="t" r="r" b="b"/>
            <a:pathLst>
              <a:path w="1947" h="1655" extrusionOk="0">
                <a:moveTo>
                  <a:pt x="1114" y="0"/>
                </a:moveTo>
                <a:cubicBezTo>
                  <a:pt x="907" y="0"/>
                  <a:pt x="695" y="79"/>
                  <a:pt x="517" y="256"/>
                </a:cubicBezTo>
                <a:cubicBezTo>
                  <a:pt x="1" y="773"/>
                  <a:pt x="396" y="1654"/>
                  <a:pt x="1125" y="1654"/>
                </a:cubicBezTo>
                <a:cubicBezTo>
                  <a:pt x="1581" y="1654"/>
                  <a:pt x="1946" y="1289"/>
                  <a:pt x="1946" y="833"/>
                </a:cubicBezTo>
                <a:cubicBezTo>
                  <a:pt x="1946" y="341"/>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3"/>
          <p:cNvSpPr/>
          <p:nvPr/>
        </p:nvSpPr>
        <p:spPr>
          <a:xfrm>
            <a:off x="1993484" y="65375"/>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3"/>
          <p:cNvSpPr/>
          <p:nvPr/>
        </p:nvSpPr>
        <p:spPr>
          <a:xfrm>
            <a:off x="1993484" y="3002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3"/>
          <p:cNvSpPr/>
          <p:nvPr/>
        </p:nvSpPr>
        <p:spPr>
          <a:xfrm>
            <a:off x="1993484"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3"/>
          <p:cNvSpPr/>
          <p:nvPr/>
        </p:nvSpPr>
        <p:spPr>
          <a:xfrm>
            <a:off x="1993484"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3"/>
          <p:cNvSpPr/>
          <p:nvPr/>
        </p:nvSpPr>
        <p:spPr>
          <a:xfrm>
            <a:off x="1983093"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3"/>
          <p:cNvSpPr/>
          <p:nvPr/>
        </p:nvSpPr>
        <p:spPr>
          <a:xfrm>
            <a:off x="1983093" y="12362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3"/>
          <p:cNvSpPr/>
          <p:nvPr/>
        </p:nvSpPr>
        <p:spPr>
          <a:xfrm>
            <a:off x="1983093" y="1470014"/>
            <a:ext cx="72894" cy="63607"/>
          </a:xfrm>
          <a:custGeom>
            <a:avLst/>
            <a:gdLst/>
            <a:ahLst/>
            <a:cxnLst/>
            <a:rect l="l" t="t" r="r" b="b"/>
            <a:pathLst>
              <a:path w="1915" h="1671" extrusionOk="0">
                <a:moveTo>
                  <a:pt x="1087" y="0"/>
                </a:moveTo>
                <a:cubicBezTo>
                  <a:pt x="887" y="0"/>
                  <a:pt x="683" y="75"/>
                  <a:pt x="517" y="242"/>
                </a:cubicBezTo>
                <a:cubicBezTo>
                  <a:pt x="0" y="789"/>
                  <a:pt x="365" y="1670"/>
                  <a:pt x="1094" y="1670"/>
                </a:cubicBezTo>
                <a:cubicBezTo>
                  <a:pt x="1550" y="1670"/>
                  <a:pt x="1915" y="1275"/>
                  <a:pt x="1915" y="850"/>
                </a:cubicBezTo>
                <a:cubicBezTo>
                  <a:pt x="1915" y="334"/>
                  <a:pt x="1509" y="0"/>
                  <a:pt x="10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3"/>
          <p:cNvSpPr/>
          <p:nvPr/>
        </p:nvSpPr>
        <p:spPr>
          <a:xfrm>
            <a:off x="1983093" y="1704336"/>
            <a:ext cx="72894" cy="62998"/>
          </a:xfrm>
          <a:custGeom>
            <a:avLst/>
            <a:gdLst/>
            <a:ahLst/>
            <a:cxnLst/>
            <a:rect l="l" t="t" r="r" b="b"/>
            <a:pathLst>
              <a:path w="1915" h="1655" extrusionOk="0">
                <a:moveTo>
                  <a:pt x="1092" y="0"/>
                </a:moveTo>
                <a:cubicBezTo>
                  <a:pt x="890" y="0"/>
                  <a:pt x="684" y="79"/>
                  <a:pt x="517" y="256"/>
                </a:cubicBezTo>
                <a:cubicBezTo>
                  <a:pt x="0" y="773"/>
                  <a:pt x="365" y="1654"/>
                  <a:pt x="1094" y="1654"/>
                </a:cubicBezTo>
                <a:cubicBezTo>
                  <a:pt x="1550" y="1654"/>
                  <a:pt x="1915" y="1289"/>
                  <a:pt x="1915" y="833"/>
                </a:cubicBezTo>
                <a:cubicBezTo>
                  <a:pt x="1915" y="341"/>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3"/>
          <p:cNvSpPr/>
          <p:nvPr/>
        </p:nvSpPr>
        <p:spPr>
          <a:xfrm>
            <a:off x="1740092" y="65413"/>
            <a:ext cx="74113" cy="63645"/>
          </a:xfrm>
          <a:custGeom>
            <a:avLst/>
            <a:gdLst/>
            <a:ahLst/>
            <a:cxnLst/>
            <a:rect l="l" t="t" r="r" b="b"/>
            <a:pathLst>
              <a:path w="1947" h="1672" extrusionOk="0">
                <a:moveTo>
                  <a:pt x="1100" y="0"/>
                </a:moveTo>
                <a:cubicBezTo>
                  <a:pt x="894" y="0"/>
                  <a:pt x="685" y="75"/>
                  <a:pt x="518" y="242"/>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3"/>
          <p:cNvSpPr/>
          <p:nvPr/>
        </p:nvSpPr>
        <p:spPr>
          <a:xfrm>
            <a:off x="1740092" y="300002"/>
            <a:ext cx="74113" cy="62731"/>
          </a:xfrm>
          <a:custGeom>
            <a:avLst/>
            <a:gdLst/>
            <a:ahLst/>
            <a:cxnLst/>
            <a:rect l="l" t="t" r="r" b="b"/>
            <a:pathLst>
              <a:path w="1947" h="1648" extrusionOk="0">
                <a:moveTo>
                  <a:pt x="1106" y="1"/>
                </a:moveTo>
                <a:cubicBezTo>
                  <a:pt x="900" y="1"/>
                  <a:pt x="689" y="79"/>
                  <a:pt x="518" y="250"/>
                </a:cubicBezTo>
                <a:cubicBezTo>
                  <a:pt x="1" y="766"/>
                  <a:pt x="366" y="1648"/>
                  <a:pt x="1095" y="1648"/>
                </a:cubicBezTo>
                <a:cubicBezTo>
                  <a:pt x="1582" y="1648"/>
                  <a:pt x="1946" y="1283"/>
                  <a:pt x="1946" y="827"/>
                </a:cubicBezTo>
                <a:cubicBezTo>
                  <a:pt x="1926" y="319"/>
                  <a:pt x="1525"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3"/>
          <p:cNvSpPr/>
          <p:nvPr/>
        </p:nvSpPr>
        <p:spPr>
          <a:xfrm>
            <a:off x="1740092" y="5339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3"/>
          <p:cNvSpPr/>
          <p:nvPr/>
        </p:nvSpPr>
        <p:spPr>
          <a:xfrm>
            <a:off x="1740092" y="7676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3"/>
          <p:cNvSpPr/>
          <p:nvPr/>
        </p:nvSpPr>
        <p:spPr>
          <a:xfrm>
            <a:off x="1740092"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3"/>
          <p:cNvSpPr/>
          <p:nvPr/>
        </p:nvSpPr>
        <p:spPr>
          <a:xfrm>
            <a:off x="1740092" y="12362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3"/>
          <p:cNvSpPr/>
          <p:nvPr/>
        </p:nvSpPr>
        <p:spPr>
          <a:xfrm>
            <a:off x="1740092" y="1470014"/>
            <a:ext cx="74113" cy="63607"/>
          </a:xfrm>
          <a:custGeom>
            <a:avLst/>
            <a:gdLst/>
            <a:ahLst/>
            <a:cxnLst/>
            <a:rect l="l" t="t" r="r" b="b"/>
            <a:pathLst>
              <a:path w="1947" h="1671" extrusionOk="0">
                <a:moveTo>
                  <a:pt x="1095" y="0"/>
                </a:moveTo>
                <a:cubicBezTo>
                  <a:pt x="891" y="0"/>
                  <a:pt x="684" y="75"/>
                  <a:pt x="518" y="242"/>
                </a:cubicBezTo>
                <a:cubicBezTo>
                  <a:pt x="1" y="758"/>
                  <a:pt x="366" y="1670"/>
                  <a:pt x="1095" y="1670"/>
                </a:cubicBezTo>
                <a:cubicBezTo>
                  <a:pt x="1551" y="1670"/>
                  <a:pt x="1946" y="1275"/>
                  <a:pt x="1946" y="850"/>
                </a:cubicBezTo>
                <a:cubicBezTo>
                  <a:pt x="1946" y="334"/>
                  <a:pt x="1527" y="0"/>
                  <a:pt x="10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3"/>
          <p:cNvSpPr/>
          <p:nvPr/>
        </p:nvSpPr>
        <p:spPr>
          <a:xfrm>
            <a:off x="1740092" y="1704336"/>
            <a:ext cx="74113" cy="62998"/>
          </a:xfrm>
          <a:custGeom>
            <a:avLst/>
            <a:gdLst/>
            <a:ahLst/>
            <a:cxnLst/>
            <a:rect l="l" t="t" r="r" b="b"/>
            <a:pathLst>
              <a:path w="1947" h="1655" extrusionOk="0">
                <a:moveTo>
                  <a:pt x="1100" y="0"/>
                </a:moveTo>
                <a:cubicBezTo>
                  <a:pt x="894" y="0"/>
                  <a:pt x="685" y="79"/>
                  <a:pt x="518" y="256"/>
                </a:cubicBezTo>
                <a:cubicBezTo>
                  <a:pt x="1" y="773"/>
                  <a:pt x="366" y="1654"/>
                  <a:pt x="1095" y="1654"/>
                </a:cubicBezTo>
                <a:cubicBezTo>
                  <a:pt x="1551" y="1654"/>
                  <a:pt x="1946" y="1289"/>
                  <a:pt x="1946" y="833"/>
                </a:cubicBezTo>
                <a:cubicBezTo>
                  <a:pt x="1946" y="341"/>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3"/>
          <p:cNvSpPr/>
          <p:nvPr/>
        </p:nvSpPr>
        <p:spPr>
          <a:xfrm>
            <a:off x="1497129" y="65413"/>
            <a:ext cx="74113" cy="63645"/>
          </a:xfrm>
          <a:custGeom>
            <a:avLst/>
            <a:gdLst/>
            <a:ahLst/>
            <a:cxnLst/>
            <a:rect l="l" t="t" r="r" b="b"/>
            <a:pathLst>
              <a:path w="1947" h="1672" extrusionOk="0">
                <a:moveTo>
                  <a:pt x="1122" y="0"/>
                </a:moveTo>
                <a:cubicBezTo>
                  <a:pt x="921" y="0"/>
                  <a:pt x="715" y="75"/>
                  <a:pt x="548" y="242"/>
                </a:cubicBezTo>
                <a:cubicBezTo>
                  <a:pt x="1" y="759"/>
                  <a:pt x="396" y="164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3"/>
          <p:cNvSpPr/>
          <p:nvPr/>
        </p:nvSpPr>
        <p:spPr>
          <a:xfrm>
            <a:off x="1498309" y="300002"/>
            <a:ext cx="72933" cy="62731"/>
          </a:xfrm>
          <a:custGeom>
            <a:avLst/>
            <a:gdLst/>
            <a:ahLst/>
            <a:cxnLst/>
            <a:rect l="l" t="t" r="r" b="b"/>
            <a:pathLst>
              <a:path w="1916" h="1648" extrusionOk="0">
                <a:moveTo>
                  <a:pt x="1082" y="1"/>
                </a:moveTo>
                <a:cubicBezTo>
                  <a:pt x="872" y="1"/>
                  <a:pt x="658" y="79"/>
                  <a:pt x="487" y="250"/>
                </a:cubicBezTo>
                <a:cubicBezTo>
                  <a:pt x="0" y="766"/>
                  <a:pt x="365" y="1648"/>
                  <a:pt x="1094" y="1648"/>
                </a:cubicBezTo>
                <a:cubicBezTo>
                  <a:pt x="1550" y="1648"/>
                  <a:pt x="1915" y="1283"/>
                  <a:pt x="1915" y="827"/>
                </a:cubicBezTo>
                <a:cubicBezTo>
                  <a:pt x="1915" y="319"/>
                  <a:pt x="1507" y="1"/>
                  <a:pt x="10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3"/>
          <p:cNvSpPr/>
          <p:nvPr/>
        </p:nvSpPr>
        <p:spPr>
          <a:xfrm>
            <a:off x="1497129" y="5339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3"/>
          <p:cNvSpPr/>
          <p:nvPr/>
        </p:nvSpPr>
        <p:spPr>
          <a:xfrm>
            <a:off x="1497129" y="7676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3"/>
          <p:cNvSpPr/>
          <p:nvPr/>
        </p:nvSpPr>
        <p:spPr>
          <a:xfrm>
            <a:off x="1497129" y="10020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3"/>
          <p:cNvSpPr/>
          <p:nvPr/>
        </p:nvSpPr>
        <p:spPr>
          <a:xfrm>
            <a:off x="1497129" y="1236263"/>
            <a:ext cx="74113" cy="62465"/>
          </a:xfrm>
          <a:custGeom>
            <a:avLst/>
            <a:gdLst/>
            <a:ahLst/>
            <a:cxnLst/>
            <a:rect l="l" t="t" r="r" b="b"/>
            <a:pathLst>
              <a:path w="1947" h="1641" extrusionOk="0">
                <a:moveTo>
                  <a:pt x="1122" y="1"/>
                </a:moveTo>
                <a:cubicBezTo>
                  <a:pt x="921" y="1"/>
                  <a:pt x="715" y="75"/>
                  <a:pt x="548" y="243"/>
                </a:cubicBezTo>
                <a:cubicBezTo>
                  <a:pt x="1" y="759"/>
                  <a:pt x="396" y="1641"/>
                  <a:pt x="1125" y="1641"/>
                </a:cubicBezTo>
                <a:cubicBezTo>
                  <a:pt x="1581" y="1641"/>
                  <a:pt x="1946" y="1276"/>
                  <a:pt x="1946" y="820"/>
                </a:cubicBezTo>
                <a:cubicBezTo>
                  <a:pt x="1946" y="327"/>
                  <a:pt x="1543"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3"/>
          <p:cNvSpPr/>
          <p:nvPr/>
        </p:nvSpPr>
        <p:spPr>
          <a:xfrm>
            <a:off x="1497129" y="1470014"/>
            <a:ext cx="74113" cy="63607"/>
          </a:xfrm>
          <a:custGeom>
            <a:avLst/>
            <a:gdLst/>
            <a:ahLst/>
            <a:cxnLst/>
            <a:rect l="l" t="t" r="r" b="b"/>
            <a:pathLst>
              <a:path w="1947" h="1671" extrusionOk="0">
                <a:moveTo>
                  <a:pt x="1118" y="0"/>
                </a:moveTo>
                <a:cubicBezTo>
                  <a:pt x="918" y="0"/>
                  <a:pt x="714" y="75"/>
                  <a:pt x="548" y="242"/>
                </a:cubicBezTo>
                <a:cubicBezTo>
                  <a:pt x="1" y="758"/>
                  <a:pt x="396" y="1670"/>
                  <a:pt x="1125" y="1670"/>
                </a:cubicBezTo>
                <a:cubicBezTo>
                  <a:pt x="1581" y="1670"/>
                  <a:pt x="1946" y="1275"/>
                  <a:pt x="1946" y="850"/>
                </a:cubicBezTo>
                <a:cubicBezTo>
                  <a:pt x="1946" y="334"/>
                  <a:pt x="1541" y="0"/>
                  <a:pt x="1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3"/>
          <p:cNvSpPr/>
          <p:nvPr/>
        </p:nvSpPr>
        <p:spPr>
          <a:xfrm>
            <a:off x="1497129" y="1704336"/>
            <a:ext cx="74113" cy="62998"/>
          </a:xfrm>
          <a:custGeom>
            <a:avLst/>
            <a:gdLst/>
            <a:ahLst/>
            <a:cxnLst/>
            <a:rect l="l" t="t" r="r" b="b"/>
            <a:pathLst>
              <a:path w="1947" h="1655" extrusionOk="0">
                <a:moveTo>
                  <a:pt x="1123" y="0"/>
                </a:moveTo>
                <a:cubicBezTo>
                  <a:pt x="921" y="0"/>
                  <a:pt x="716" y="79"/>
                  <a:pt x="548" y="256"/>
                </a:cubicBezTo>
                <a:cubicBezTo>
                  <a:pt x="1" y="773"/>
                  <a:pt x="396" y="1654"/>
                  <a:pt x="1125" y="1654"/>
                </a:cubicBezTo>
                <a:cubicBezTo>
                  <a:pt x="1581" y="1654"/>
                  <a:pt x="1946" y="1289"/>
                  <a:pt x="1946" y="833"/>
                </a:cubicBezTo>
                <a:cubicBezTo>
                  <a:pt x="1946" y="341"/>
                  <a:pt x="1544" y="0"/>
                  <a:pt x="1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3"/>
          <p:cNvSpPr/>
          <p:nvPr/>
        </p:nvSpPr>
        <p:spPr>
          <a:xfrm>
            <a:off x="1255347" y="65413"/>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3"/>
          <p:cNvSpPr/>
          <p:nvPr/>
        </p:nvSpPr>
        <p:spPr>
          <a:xfrm>
            <a:off x="1255347" y="3000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3"/>
          <p:cNvSpPr/>
          <p:nvPr/>
        </p:nvSpPr>
        <p:spPr>
          <a:xfrm>
            <a:off x="1255347"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3"/>
          <p:cNvSpPr/>
          <p:nvPr/>
        </p:nvSpPr>
        <p:spPr>
          <a:xfrm>
            <a:off x="1255347"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3"/>
          <p:cNvSpPr/>
          <p:nvPr/>
        </p:nvSpPr>
        <p:spPr>
          <a:xfrm>
            <a:off x="1255347" y="10020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3"/>
          <p:cNvSpPr/>
          <p:nvPr/>
        </p:nvSpPr>
        <p:spPr>
          <a:xfrm>
            <a:off x="1255347" y="12362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3"/>
          <p:cNvSpPr/>
          <p:nvPr/>
        </p:nvSpPr>
        <p:spPr>
          <a:xfrm>
            <a:off x="1255347" y="1470014"/>
            <a:ext cx="72933" cy="63607"/>
          </a:xfrm>
          <a:custGeom>
            <a:avLst/>
            <a:gdLst/>
            <a:ahLst/>
            <a:cxnLst/>
            <a:rect l="l" t="t" r="r" b="b"/>
            <a:pathLst>
              <a:path w="1916" h="1671" extrusionOk="0">
                <a:moveTo>
                  <a:pt x="1087" y="0"/>
                </a:moveTo>
                <a:cubicBezTo>
                  <a:pt x="887" y="0"/>
                  <a:pt x="683" y="75"/>
                  <a:pt x="517" y="242"/>
                </a:cubicBezTo>
                <a:cubicBezTo>
                  <a:pt x="0" y="789"/>
                  <a:pt x="365" y="1670"/>
                  <a:pt x="1094" y="1670"/>
                </a:cubicBezTo>
                <a:cubicBezTo>
                  <a:pt x="1550" y="1670"/>
                  <a:pt x="1915" y="1275"/>
                  <a:pt x="1915" y="850"/>
                </a:cubicBezTo>
                <a:cubicBezTo>
                  <a:pt x="1915" y="334"/>
                  <a:pt x="1509" y="0"/>
                  <a:pt x="10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3"/>
          <p:cNvSpPr/>
          <p:nvPr/>
        </p:nvSpPr>
        <p:spPr>
          <a:xfrm>
            <a:off x="1255347" y="1704336"/>
            <a:ext cx="72933" cy="62998"/>
          </a:xfrm>
          <a:custGeom>
            <a:avLst/>
            <a:gdLst/>
            <a:ahLst/>
            <a:cxnLst/>
            <a:rect l="l" t="t" r="r" b="b"/>
            <a:pathLst>
              <a:path w="1916" h="1655" extrusionOk="0">
                <a:moveTo>
                  <a:pt x="1092" y="0"/>
                </a:moveTo>
                <a:cubicBezTo>
                  <a:pt x="890" y="0"/>
                  <a:pt x="684" y="79"/>
                  <a:pt x="517" y="256"/>
                </a:cubicBezTo>
                <a:cubicBezTo>
                  <a:pt x="0" y="773"/>
                  <a:pt x="365" y="1654"/>
                  <a:pt x="1094" y="1654"/>
                </a:cubicBezTo>
                <a:cubicBezTo>
                  <a:pt x="1550" y="1654"/>
                  <a:pt x="1915" y="1289"/>
                  <a:pt x="1915" y="833"/>
                </a:cubicBezTo>
                <a:cubicBezTo>
                  <a:pt x="1915" y="341"/>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3"/>
          <p:cNvSpPr/>
          <p:nvPr/>
        </p:nvSpPr>
        <p:spPr>
          <a:xfrm>
            <a:off x="1013526" y="65451"/>
            <a:ext cx="72933" cy="63607"/>
          </a:xfrm>
          <a:custGeom>
            <a:avLst/>
            <a:gdLst/>
            <a:ahLst/>
            <a:cxnLst/>
            <a:rect l="l" t="t" r="r" b="b"/>
            <a:pathLst>
              <a:path w="1916" h="1671" extrusionOk="0">
                <a:moveTo>
                  <a:pt x="1088" y="0"/>
                </a:moveTo>
                <a:cubicBezTo>
                  <a:pt x="887" y="0"/>
                  <a:pt x="683" y="75"/>
                  <a:pt x="517" y="241"/>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3"/>
          <p:cNvSpPr/>
          <p:nvPr/>
        </p:nvSpPr>
        <p:spPr>
          <a:xfrm>
            <a:off x="1013526" y="300268"/>
            <a:ext cx="72933" cy="62465"/>
          </a:xfrm>
          <a:custGeom>
            <a:avLst/>
            <a:gdLst/>
            <a:ahLst/>
            <a:cxnLst/>
            <a:rect l="l" t="t" r="r" b="b"/>
            <a:pathLst>
              <a:path w="1916" h="1641" extrusionOk="0">
                <a:moveTo>
                  <a:pt x="1092" y="1"/>
                </a:moveTo>
                <a:cubicBezTo>
                  <a:pt x="890" y="1"/>
                  <a:pt x="685" y="75"/>
                  <a:pt x="517" y="243"/>
                </a:cubicBezTo>
                <a:cubicBezTo>
                  <a:pt x="0" y="759"/>
                  <a:pt x="335" y="1641"/>
                  <a:pt x="1064" y="1641"/>
                </a:cubicBezTo>
                <a:cubicBezTo>
                  <a:pt x="1551" y="1641"/>
                  <a:pt x="1915" y="1276"/>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3"/>
          <p:cNvSpPr/>
          <p:nvPr/>
        </p:nvSpPr>
        <p:spPr>
          <a:xfrm>
            <a:off x="1013526" y="5339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3"/>
          <p:cNvSpPr/>
          <p:nvPr/>
        </p:nvSpPr>
        <p:spPr>
          <a:xfrm>
            <a:off x="1013526" y="7677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3"/>
          <p:cNvSpPr/>
          <p:nvPr/>
        </p:nvSpPr>
        <p:spPr>
          <a:xfrm>
            <a:off x="1013526" y="10022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3"/>
          <p:cNvSpPr/>
          <p:nvPr/>
        </p:nvSpPr>
        <p:spPr>
          <a:xfrm>
            <a:off x="1013526" y="1236263"/>
            <a:ext cx="72933" cy="62541"/>
          </a:xfrm>
          <a:custGeom>
            <a:avLst/>
            <a:gdLst/>
            <a:ahLst/>
            <a:cxnLst/>
            <a:rect l="l" t="t" r="r" b="b"/>
            <a:pathLst>
              <a:path w="1916" h="1643" extrusionOk="0">
                <a:moveTo>
                  <a:pt x="1092" y="1"/>
                </a:moveTo>
                <a:cubicBezTo>
                  <a:pt x="890" y="1"/>
                  <a:pt x="685" y="75"/>
                  <a:pt x="517" y="243"/>
                </a:cubicBezTo>
                <a:cubicBezTo>
                  <a:pt x="0" y="759"/>
                  <a:pt x="335" y="1641"/>
                  <a:pt x="1064" y="1641"/>
                </a:cubicBezTo>
                <a:cubicBezTo>
                  <a:pt x="1082" y="1642"/>
                  <a:pt x="1099" y="1643"/>
                  <a:pt x="1117" y="1643"/>
                </a:cubicBezTo>
                <a:cubicBezTo>
                  <a:pt x="1577" y="1643"/>
                  <a:pt x="1915" y="1260"/>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3"/>
          <p:cNvSpPr/>
          <p:nvPr/>
        </p:nvSpPr>
        <p:spPr>
          <a:xfrm>
            <a:off x="1013526" y="1470242"/>
            <a:ext cx="72933" cy="63378"/>
          </a:xfrm>
          <a:custGeom>
            <a:avLst/>
            <a:gdLst/>
            <a:ahLst/>
            <a:cxnLst/>
            <a:rect l="l" t="t" r="r" b="b"/>
            <a:pathLst>
              <a:path w="1916" h="1665" extrusionOk="0">
                <a:moveTo>
                  <a:pt x="1075" y="1"/>
                </a:moveTo>
                <a:cubicBezTo>
                  <a:pt x="879" y="1"/>
                  <a:pt x="680" y="73"/>
                  <a:pt x="517" y="236"/>
                </a:cubicBezTo>
                <a:cubicBezTo>
                  <a:pt x="0" y="752"/>
                  <a:pt x="335" y="1634"/>
                  <a:pt x="1064" y="1664"/>
                </a:cubicBezTo>
                <a:cubicBezTo>
                  <a:pt x="1520" y="1664"/>
                  <a:pt x="1915" y="1300"/>
                  <a:pt x="1915" y="844"/>
                </a:cubicBezTo>
                <a:cubicBezTo>
                  <a:pt x="1915" y="344"/>
                  <a:pt x="1501" y="1"/>
                  <a:pt x="10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3"/>
          <p:cNvSpPr/>
          <p:nvPr/>
        </p:nvSpPr>
        <p:spPr>
          <a:xfrm>
            <a:off x="1012384" y="1704336"/>
            <a:ext cx="74074" cy="62998"/>
          </a:xfrm>
          <a:custGeom>
            <a:avLst/>
            <a:gdLst/>
            <a:ahLst/>
            <a:cxnLst/>
            <a:rect l="l" t="t" r="r" b="b"/>
            <a:pathLst>
              <a:path w="1946" h="1655" extrusionOk="0">
                <a:moveTo>
                  <a:pt x="1098" y="0"/>
                </a:moveTo>
                <a:cubicBezTo>
                  <a:pt x="893" y="0"/>
                  <a:pt x="684" y="79"/>
                  <a:pt x="517" y="256"/>
                </a:cubicBezTo>
                <a:cubicBezTo>
                  <a:pt x="0" y="773"/>
                  <a:pt x="365" y="1654"/>
                  <a:pt x="1094" y="1654"/>
                </a:cubicBezTo>
                <a:cubicBezTo>
                  <a:pt x="1550" y="1654"/>
                  <a:pt x="1945" y="1289"/>
                  <a:pt x="1915" y="833"/>
                </a:cubicBezTo>
                <a:cubicBezTo>
                  <a:pt x="1936" y="341"/>
                  <a:pt x="1526" y="0"/>
                  <a:pt x="10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3"/>
          <p:cNvSpPr/>
          <p:nvPr/>
        </p:nvSpPr>
        <p:spPr>
          <a:xfrm>
            <a:off x="780955" y="65375"/>
            <a:ext cx="62541" cy="63683"/>
          </a:xfrm>
          <a:custGeom>
            <a:avLst/>
            <a:gdLst/>
            <a:ahLst/>
            <a:cxnLst/>
            <a:rect l="l" t="t" r="r" b="b"/>
            <a:pathLst>
              <a:path w="1643" h="1673" extrusionOk="0">
                <a:moveTo>
                  <a:pt x="822" y="0"/>
                </a:moveTo>
                <a:cubicBezTo>
                  <a:pt x="366" y="0"/>
                  <a:pt x="1" y="395"/>
                  <a:pt x="1" y="851"/>
                </a:cubicBezTo>
                <a:cubicBezTo>
                  <a:pt x="1" y="1277"/>
                  <a:pt x="366" y="1672"/>
                  <a:pt x="822" y="1672"/>
                </a:cubicBezTo>
                <a:cubicBezTo>
                  <a:pt x="1278" y="1672"/>
                  <a:pt x="1642" y="1277"/>
                  <a:pt x="1642" y="851"/>
                </a:cubicBezTo>
                <a:cubicBezTo>
                  <a:pt x="1642" y="39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3"/>
          <p:cNvSpPr/>
          <p:nvPr/>
        </p:nvSpPr>
        <p:spPr>
          <a:xfrm>
            <a:off x="780955" y="300230"/>
            <a:ext cx="62541" cy="62503"/>
          </a:xfrm>
          <a:custGeom>
            <a:avLst/>
            <a:gdLst/>
            <a:ahLst/>
            <a:cxnLst/>
            <a:rect l="l" t="t" r="r" b="b"/>
            <a:pathLst>
              <a:path w="1643" h="1642" extrusionOk="0">
                <a:moveTo>
                  <a:pt x="822" y="1"/>
                </a:moveTo>
                <a:cubicBezTo>
                  <a:pt x="366" y="1"/>
                  <a:pt x="1" y="365"/>
                  <a:pt x="1" y="821"/>
                </a:cubicBezTo>
                <a:cubicBezTo>
                  <a:pt x="1" y="1277"/>
                  <a:pt x="366" y="1642"/>
                  <a:pt x="822" y="1642"/>
                </a:cubicBezTo>
                <a:cubicBezTo>
                  <a:pt x="1278" y="1642"/>
                  <a:pt x="1642" y="1277"/>
                  <a:pt x="1642" y="821"/>
                </a:cubicBezTo>
                <a:cubicBezTo>
                  <a:pt x="1642" y="365"/>
                  <a:pt x="1278"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3"/>
          <p:cNvSpPr/>
          <p:nvPr/>
        </p:nvSpPr>
        <p:spPr>
          <a:xfrm>
            <a:off x="780955" y="5339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3"/>
          <p:cNvSpPr/>
          <p:nvPr/>
        </p:nvSpPr>
        <p:spPr>
          <a:xfrm>
            <a:off x="780955" y="7676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3"/>
          <p:cNvSpPr/>
          <p:nvPr/>
        </p:nvSpPr>
        <p:spPr>
          <a:xfrm>
            <a:off x="769383" y="10020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3"/>
          <p:cNvSpPr/>
          <p:nvPr/>
        </p:nvSpPr>
        <p:spPr>
          <a:xfrm>
            <a:off x="769383" y="1236263"/>
            <a:ext cx="74113" cy="62465"/>
          </a:xfrm>
          <a:custGeom>
            <a:avLst/>
            <a:gdLst/>
            <a:ahLst/>
            <a:cxnLst/>
            <a:rect l="l" t="t" r="r" b="b"/>
            <a:pathLst>
              <a:path w="1947" h="1641" extrusionOk="0">
                <a:moveTo>
                  <a:pt x="1100" y="1"/>
                </a:moveTo>
                <a:cubicBezTo>
                  <a:pt x="894" y="1"/>
                  <a:pt x="685" y="75"/>
                  <a:pt x="518" y="243"/>
                </a:cubicBezTo>
                <a:cubicBezTo>
                  <a:pt x="1" y="759"/>
                  <a:pt x="366" y="1641"/>
                  <a:pt x="1126"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3"/>
          <p:cNvSpPr/>
          <p:nvPr/>
        </p:nvSpPr>
        <p:spPr>
          <a:xfrm>
            <a:off x="769383" y="1470014"/>
            <a:ext cx="74113" cy="63607"/>
          </a:xfrm>
          <a:custGeom>
            <a:avLst/>
            <a:gdLst/>
            <a:ahLst/>
            <a:cxnLst/>
            <a:rect l="l" t="t" r="r" b="b"/>
            <a:pathLst>
              <a:path w="1947" h="1671" extrusionOk="0">
                <a:moveTo>
                  <a:pt x="1095" y="0"/>
                </a:moveTo>
                <a:cubicBezTo>
                  <a:pt x="891" y="0"/>
                  <a:pt x="684" y="75"/>
                  <a:pt x="518" y="242"/>
                </a:cubicBezTo>
                <a:cubicBezTo>
                  <a:pt x="1" y="758"/>
                  <a:pt x="366" y="1670"/>
                  <a:pt x="1126" y="1670"/>
                </a:cubicBezTo>
                <a:cubicBezTo>
                  <a:pt x="1551" y="1670"/>
                  <a:pt x="1946" y="1275"/>
                  <a:pt x="1946" y="850"/>
                </a:cubicBezTo>
                <a:cubicBezTo>
                  <a:pt x="1946" y="334"/>
                  <a:pt x="1527" y="0"/>
                  <a:pt x="10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3"/>
          <p:cNvSpPr/>
          <p:nvPr/>
        </p:nvSpPr>
        <p:spPr>
          <a:xfrm>
            <a:off x="769383" y="1704336"/>
            <a:ext cx="74113" cy="62998"/>
          </a:xfrm>
          <a:custGeom>
            <a:avLst/>
            <a:gdLst/>
            <a:ahLst/>
            <a:cxnLst/>
            <a:rect l="l" t="t" r="r" b="b"/>
            <a:pathLst>
              <a:path w="1947" h="1655" extrusionOk="0">
                <a:moveTo>
                  <a:pt x="1114" y="0"/>
                </a:moveTo>
                <a:cubicBezTo>
                  <a:pt x="908" y="0"/>
                  <a:pt x="695" y="79"/>
                  <a:pt x="518" y="256"/>
                </a:cubicBezTo>
                <a:cubicBezTo>
                  <a:pt x="1" y="773"/>
                  <a:pt x="366" y="1654"/>
                  <a:pt x="1126" y="1654"/>
                </a:cubicBezTo>
                <a:cubicBezTo>
                  <a:pt x="1551" y="1654"/>
                  <a:pt x="1946" y="1289"/>
                  <a:pt x="1946" y="833"/>
                </a:cubicBezTo>
                <a:cubicBezTo>
                  <a:pt x="1946" y="341"/>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3"/>
          <p:cNvSpPr/>
          <p:nvPr/>
        </p:nvSpPr>
        <p:spPr>
          <a:xfrm>
            <a:off x="527600" y="65413"/>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3"/>
          <p:cNvSpPr/>
          <p:nvPr/>
        </p:nvSpPr>
        <p:spPr>
          <a:xfrm>
            <a:off x="527600" y="3000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3"/>
          <p:cNvSpPr/>
          <p:nvPr/>
        </p:nvSpPr>
        <p:spPr>
          <a:xfrm>
            <a:off x="527600"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3"/>
          <p:cNvSpPr/>
          <p:nvPr/>
        </p:nvSpPr>
        <p:spPr>
          <a:xfrm>
            <a:off x="527600"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3"/>
          <p:cNvSpPr/>
          <p:nvPr/>
        </p:nvSpPr>
        <p:spPr>
          <a:xfrm>
            <a:off x="527600" y="10020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3"/>
          <p:cNvSpPr/>
          <p:nvPr/>
        </p:nvSpPr>
        <p:spPr>
          <a:xfrm>
            <a:off x="527600" y="12362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3"/>
          <p:cNvSpPr/>
          <p:nvPr/>
        </p:nvSpPr>
        <p:spPr>
          <a:xfrm>
            <a:off x="527600" y="1470014"/>
            <a:ext cx="72933" cy="63607"/>
          </a:xfrm>
          <a:custGeom>
            <a:avLst/>
            <a:gdLst/>
            <a:ahLst/>
            <a:cxnLst/>
            <a:rect l="l" t="t" r="r" b="b"/>
            <a:pathLst>
              <a:path w="1916" h="1671" extrusionOk="0">
                <a:moveTo>
                  <a:pt x="1087" y="0"/>
                </a:moveTo>
                <a:cubicBezTo>
                  <a:pt x="887" y="0"/>
                  <a:pt x="683" y="75"/>
                  <a:pt x="517" y="242"/>
                </a:cubicBezTo>
                <a:cubicBezTo>
                  <a:pt x="0" y="789"/>
                  <a:pt x="365" y="1670"/>
                  <a:pt x="1094" y="1670"/>
                </a:cubicBezTo>
                <a:cubicBezTo>
                  <a:pt x="1550" y="1670"/>
                  <a:pt x="1915" y="1275"/>
                  <a:pt x="1915" y="850"/>
                </a:cubicBezTo>
                <a:cubicBezTo>
                  <a:pt x="1915" y="334"/>
                  <a:pt x="1510" y="0"/>
                  <a:pt x="10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3"/>
          <p:cNvSpPr/>
          <p:nvPr/>
        </p:nvSpPr>
        <p:spPr>
          <a:xfrm>
            <a:off x="527600" y="1704336"/>
            <a:ext cx="72933" cy="62998"/>
          </a:xfrm>
          <a:custGeom>
            <a:avLst/>
            <a:gdLst/>
            <a:ahLst/>
            <a:cxnLst/>
            <a:rect l="l" t="t" r="r" b="b"/>
            <a:pathLst>
              <a:path w="1916" h="1655" extrusionOk="0">
                <a:moveTo>
                  <a:pt x="1092" y="0"/>
                </a:moveTo>
                <a:cubicBezTo>
                  <a:pt x="890" y="0"/>
                  <a:pt x="685" y="79"/>
                  <a:pt x="517" y="256"/>
                </a:cubicBezTo>
                <a:cubicBezTo>
                  <a:pt x="0" y="773"/>
                  <a:pt x="365" y="1654"/>
                  <a:pt x="1094" y="1654"/>
                </a:cubicBezTo>
                <a:cubicBezTo>
                  <a:pt x="1550" y="1654"/>
                  <a:pt x="1915" y="1289"/>
                  <a:pt x="1915" y="833"/>
                </a:cubicBezTo>
                <a:cubicBezTo>
                  <a:pt x="1915" y="341"/>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3"/>
          <p:cNvSpPr/>
          <p:nvPr/>
        </p:nvSpPr>
        <p:spPr>
          <a:xfrm>
            <a:off x="295029" y="65375"/>
            <a:ext cx="63683" cy="63683"/>
          </a:xfrm>
          <a:custGeom>
            <a:avLst/>
            <a:gdLst/>
            <a:ahLst/>
            <a:cxnLst/>
            <a:rect l="l" t="t" r="r" b="b"/>
            <a:pathLst>
              <a:path w="1673" h="1673" extrusionOk="0">
                <a:moveTo>
                  <a:pt x="821" y="0"/>
                </a:moveTo>
                <a:cubicBezTo>
                  <a:pt x="365" y="0"/>
                  <a:pt x="1" y="395"/>
                  <a:pt x="1" y="851"/>
                </a:cubicBezTo>
                <a:cubicBezTo>
                  <a:pt x="1"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3"/>
          <p:cNvSpPr/>
          <p:nvPr/>
        </p:nvSpPr>
        <p:spPr>
          <a:xfrm>
            <a:off x="295029" y="300230"/>
            <a:ext cx="63683" cy="62503"/>
          </a:xfrm>
          <a:custGeom>
            <a:avLst/>
            <a:gdLst/>
            <a:ahLst/>
            <a:cxnLst/>
            <a:rect l="l" t="t" r="r" b="b"/>
            <a:pathLst>
              <a:path w="1673" h="1642"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3"/>
          <p:cNvSpPr/>
          <p:nvPr/>
        </p:nvSpPr>
        <p:spPr>
          <a:xfrm>
            <a:off x="295029" y="5339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3"/>
          <p:cNvSpPr/>
          <p:nvPr/>
        </p:nvSpPr>
        <p:spPr>
          <a:xfrm>
            <a:off x="295029" y="7676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3"/>
          <p:cNvSpPr/>
          <p:nvPr/>
        </p:nvSpPr>
        <p:spPr>
          <a:xfrm>
            <a:off x="284638" y="10020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3"/>
          <p:cNvSpPr/>
          <p:nvPr/>
        </p:nvSpPr>
        <p:spPr>
          <a:xfrm>
            <a:off x="284638" y="1236263"/>
            <a:ext cx="74074" cy="62465"/>
          </a:xfrm>
          <a:custGeom>
            <a:avLst/>
            <a:gdLst/>
            <a:ahLst/>
            <a:cxnLst/>
            <a:rect l="l" t="t" r="r" b="b"/>
            <a:pathLst>
              <a:path w="1946" h="1641" extrusionOk="0">
                <a:moveTo>
                  <a:pt x="1099" y="1"/>
                </a:moveTo>
                <a:cubicBezTo>
                  <a:pt x="893" y="1"/>
                  <a:pt x="684" y="75"/>
                  <a:pt x="517" y="243"/>
                </a:cubicBezTo>
                <a:cubicBezTo>
                  <a:pt x="0" y="759"/>
                  <a:pt x="365" y="1641"/>
                  <a:pt x="1094" y="1641"/>
                </a:cubicBezTo>
                <a:cubicBezTo>
                  <a:pt x="1550" y="1641"/>
                  <a:pt x="1915" y="1276"/>
                  <a:pt x="1945" y="820"/>
                </a:cubicBezTo>
                <a:cubicBezTo>
                  <a:pt x="1945"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3"/>
          <p:cNvSpPr/>
          <p:nvPr/>
        </p:nvSpPr>
        <p:spPr>
          <a:xfrm>
            <a:off x="284638" y="1470242"/>
            <a:ext cx="74074" cy="63378"/>
          </a:xfrm>
          <a:custGeom>
            <a:avLst/>
            <a:gdLst/>
            <a:ahLst/>
            <a:cxnLst/>
            <a:rect l="l" t="t" r="r" b="b"/>
            <a:pathLst>
              <a:path w="1946" h="1665" extrusionOk="0">
                <a:moveTo>
                  <a:pt x="1095" y="1"/>
                </a:moveTo>
                <a:cubicBezTo>
                  <a:pt x="894" y="1"/>
                  <a:pt x="689" y="73"/>
                  <a:pt x="517" y="236"/>
                </a:cubicBezTo>
                <a:cubicBezTo>
                  <a:pt x="0" y="752"/>
                  <a:pt x="365" y="1664"/>
                  <a:pt x="1094" y="1664"/>
                </a:cubicBezTo>
                <a:cubicBezTo>
                  <a:pt x="1550" y="1664"/>
                  <a:pt x="1915" y="1300"/>
                  <a:pt x="1945" y="844"/>
                </a:cubicBezTo>
                <a:cubicBezTo>
                  <a:pt x="1945" y="344"/>
                  <a:pt x="1531"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3"/>
          <p:cNvSpPr/>
          <p:nvPr/>
        </p:nvSpPr>
        <p:spPr>
          <a:xfrm>
            <a:off x="284638" y="1704336"/>
            <a:ext cx="74074" cy="62998"/>
          </a:xfrm>
          <a:custGeom>
            <a:avLst/>
            <a:gdLst/>
            <a:ahLst/>
            <a:cxnLst/>
            <a:rect l="l" t="t" r="r" b="b"/>
            <a:pathLst>
              <a:path w="1946" h="1655" extrusionOk="0">
                <a:moveTo>
                  <a:pt x="1100" y="0"/>
                </a:moveTo>
                <a:cubicBezTo>
                  <a:pt x="894" y="0"/>
                  <a:pt x="684" y="79"/>
                  <a:pt x="517" y="256"/>
                </a:cubicBezTo>
                <a:cubicBezTo>
                  <a:pt x="0" y="773"/>
                  <a:pt x="365" y="1654"/>
                  <a:pt x="1094" y="1654"/>
                </a:cubicBezTo>
                <a:cubicBezTo>
                  <a:pt x="1550" y="1654"/>
                  <a:pt x="1945" y="1289"/>
                  <a:pt x="1945" y="833"/>
                </a:cubicBezTo>
                <a:cubicBezTo>
                  <a:pt x="1945" y="341"/>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3"/>
          <p:cNvSpPr/>
          <p:nvPr/>
        </p:nvSpPr>
        <p:spPr>
          <a:xfrm>
            <a:off x="41675" y="65413"/>
            <a:ext cx="74074" cy="63645"/>
          </a:xfrm>
          <a:custGeom>
            <a:avLst/>
            <a:gdLst/>
            <a:ahLst/>
            <a:cxnLst/>
            <a:rect l="l" t="t" r="r" b="b"/>
            <a:pathLst>
              <a:path w="1946" h="1672" extrusionOk="0">
                <a:moveTo>
                  <a:pt x="1122" y="0"/>
                </a:moveTo>
                <a:cubicBezTo>
                  <a:pt x="920" y="0"/>
                  <a:pt x="715" y="75"/>
                  <a:pt x="547" y="242"/>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3"/>
          <p:cNvSpPr/>
          <p:nvPr/>
        </p:nvSpPr>
        <p:spPr>
          <a:xfrm>
            <a:off x="42817" y="300002"/>
            <a:ext cx="72933" cy="62731"/>
          </a:xfrm>
          <a:custGeom>
            <a:avLst/>
            <a:gdLst/>
            <a:ahLst/>
            <a:cxnLst/>
            <a:rect l="l" t="t" r="r" b="b"/>
            <a:pathLst>
              <a:path w="1916" h="1648" extrusionOk="0">
                <a:moveTo>
                  <a:pt x="1082" y="1"/>
                </a:moveTo>
                <a:cubicBezTo>
                  <a:pt x="872" y="1"/>
                  <a:pt x="658" y="79"/>
                  <a:pt x="487" y="250"/>
                </a:cubicBezTo>
                <a:cubicBezTo>
                  <a:pt x="0" y="766"/>
                  <a:pt x="365" y="1648"/>
                  <a:pt x="1095" y="1648"/>
                </a:cubicBezTo>
                <a:cubicBezTo>
                  <a:pt x="1551" y="1648"/>
                  <a:pt x="1915" y="1283"/>
                  <a:pt x="1915" y="827"/>
                </a:cubicBezTo>
                <a:cubicBezTo>
                  <a:pt x="1915" y="319"/>
                  <a:pt x="1507" y="1"/>
                  <a:pt x="10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3"/>
          <p:cNvSpPr/>
          <p:nvPr/>
        </p:nvSpPr>
        <p:spPr>
          <a:xfrm>
            <a:off x="41675" y="5339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3"/>
          <p:cNvSpPr/>
          <p:nvPr/>
        </p:nvSpPr>
        <p:spPr>
          <a:xfrm>
            <a:off x="41675" y="7676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3"/>
          <p:cNvSpPr/>
          <p:nvPr/>
        </p:nvSpPr>
        <p:spPr>
          <a:xfrm>
            <a:off x="41675" y="10020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3"/>
          <p:cNvSpPr/>
          <p:nvPr/>
        </p:nvSpPr>
        <p:spPr>
          <a:xfrm>
            <a:off x="41675" y="1236263"/>
            <a:ext cx="74074" cy="62465"/>
          </a:xfrm>
          <a:custGeom>
            <a:avLst/>
            <a:gdLst/>
            <a:ahLst/>
            <a:cxnLst/>
            <a:rect l="l" t="t" r="r" b="b"/>
            <a:pathLst>
              <a:path w="1946" h="1641" extrusionOk="0">
                <a:moveTo>
                  <a:pt x="1122" y="1"/>
                </a:moveTo>
                <a:cubicBezTo>
                  <a:pt x="920" y="1"/>
                  <a:pt x="715" y="75"/>
                  <a:pt x="547" y="243"/>
                </a:cubicBezTo>
                <a:cubicBezTo>
                  <a:pt x="0" y="759"/>
                  <a:pt x="395" y="1641"/>
                  <a:pt x="1125" y="1641"/>
                </a:cubicBezTo>
                <a:cubicBezTo>
                  <a:pt x="1581" y="1641"/>
                  <a:pt x="1945" y="1276"/>
                  <a:pt x="1945" y="820"/>
                </a:cubicBezTo>
                <a:cubicBezTo>
                  <a:pt x="1945" y="327"/>
                  <a:pt x="1542"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3"/>
          <p:cNvSpPr/>
          <p:nvPr/>
        </p:nvSpPr>
        <p:spPr>
          <a:xfrm>
            <a:off x="41675" y="1470242"/>
            <a:ext cx="74074" cy="63378"/>
          </a:xfrm>
          <a:custGeom>
            <a:avLst/>
            <a:gdLst/>
            <a:ahLst/>
            <a:cxnLst/>
            <a:rect l="l" t="t" r="r" b="b"/>
            <a:pathLst>
              <a:path w="1946" h="1665" extrusionOk="0">
                <a:moveTo>
                  <a:pt x="1105" y="1"/>
                </a:moveTo>
                <a:cubicBezTo>
                  <a:pt x="909" y="1"/>
                  <a:pt x="710" y="73"/>
                  <a:pt x="547" y="236"/>
                </a:cubicBezTo>
                <a:cubicBezTo>
                  <a:pt x="0" y="752"/>
                  <a:pt x="365" y="1664"/>
                  <a:pt x="1125" y="1664"/>
                </a:cubicBezTo>
                <a:cubicBezTo>
                  <a:pt x="1581" y="1664"/>
                  <a:pt x="1945" y="1300"/>
                  <a:pt x="1945" y="844"/>
                </a:cubicBezTo>
                <a:cubicBezTo>
                  <a:pt x="1945" y="344"/>
                  <a:pt x="153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3"/>
          <p:cNvSpPr/>
          <p:nvPr/>
        </p:nvSpPr>
        <p:spPr>
          <a:xfrm>
            <a:off x="41675" y="1704336"/>
            <a:ext cx="74074" cy="62998"/>
          </a:xfrm>
          <a:custGeom>
            <a:avLst/>
            <a:gdLst/>
            <a:ahLst/>
            <a:cxnLst/>
            <a:rect l="l" t="t" r="r" b="b"/>
            <a:pathLst>
              <a:path w="1946" h="1655" extrusionOk="0">
                <a:moveTo>
                  <a:pt x="1122" y="0"/>
                </a:moveTo>
                <a:cubicBezTo>
                  <a:pt x="921" y="0"/>
                  <a:pt x="715" y="79"/>
                  <a:pt x="547" y="256"/>
                </a:cubicBezTo>
                <a:cubicBezTo>
                  <a:pt x="0" y="773"/>
                  <a:pt x="395" y="1654"/>
                  <a:pt x="1125" y="1654"/>
                </a:cubicBezTo>
                <a:cubicBezTo>
                  <a:pt x="1581" y="1654"/>
                  <a:pt x="1945" y="1289"/>
                  <a:pt x="1945" y="833"/>
                </a:cubicBezTo>
                <a:cubicBezTo>
                  <a:pt x="1945" y="341"/>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3"/>
          <p:cNvSpPr/>
          <p:nvPr/>
        </p:nvSpPr>
        <p:spPr>
          <a:xfrm>
            <a:off x="4167431" y="3817651"/>
            <a:ext cx="72933" cy="63607"/>
          </a:xfrm>
          <a:custGeom>
            <a:avLst/>
            <a:gdLst/>
            <a:ahLst/>
            <a:cxnLst/>
            <a:rect l="l" t="t" r="r" b="b"/>
            <a:pathLst>
              <a:path w="1916" h="1671" extrusionOk="0">
                <a:moveTo>
                  <a:pt x="1088" y="0"/>
                </a:moveTo>
                <a:cubicBezTo>
                  <a:pt x="888" y="0"/>
                  <a:pt x="684" y="75"/>
                  <a:pt x="517" y="241"/>
                </a:cubicBezTo>
                <a:cubicBezTo>
                  <a:pt x="1" y="758"/>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3"/>
          <p:cNvSpPr/>
          <p:nvPr/>
        </p:nvSpPr>
        <p:spPr>
          <a:xfrm>
            <a:off x="4167431" y="4052202"/>
            <a:ext cx="72933" cy="62731"/>
          </a:xfrm>
          <a:custGeom>
            <a:avLst/>
            <a:gdLst/>
            <a:ahLst/>
            <a:cxnLst/>
            <a:rect l="l" t="t" r="r" b="b"/>
            <a:pathLst>
              <a:path w="1916" h="1648" extrusionOk="0">
                <a:moveTo>
                  <a:pt x="1083" y="1"/>
                </a:moveTo>
                <a:cubicBezTo>
                  <a:pt x="872" y="1"/>
                  <a:pt x="658" y="79"/>
                  <a:pt x="487" y="250"/>
                </a:cubicBezTo>
                <a:cubicBezTo>
                  <a:pt x="1" y="766"/>
                  <a:pt x="365" y="1648"/>
                  <a:pt x="1095" y="1648"/>
                </a:cubicBezTo>
                <a:cubicBezTo>
                  <a:pt x="1551" y="1648"/>
                  <a:pt x="1916" y="1283"/>
                  <a:pt x="1916" y="827"/>
                </a:cubicBezTo>
                <a:cubicBezTo>
                  <a:pt x="1916" y="319"/>
                  <a:pt x="1507" y="1"/>
                  <a:pt x="10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3"/>
          <p:cNvSpPr/>
          <p:nvPr/>
        </p:nvSpPr>
        <p:spPr>
          <a:xfrm>
            <a:off x="4167431"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3"/>
          <p:cNvSpPr/>
          <p:nvPr/>
        </p:nvSpPr>
        <p:spPr>
          <a:xfrm>
            <a:off x="4167431" y="45199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3"/>
          <p:cNvSpPr/>
          <p:nvPr/>
        </p:nvSpPr>
        <p:spPr>
          <a:xfrm>
            <a:off x="4167431" y="47542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3"/>
          <p:cNvSpPr/>
          <p:nvPr/>
        </p:nvSpPr>
        <p:spPr>
          <a:xfrm>
            <a:off x="4167431"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3"/>
          <p:cNvSpPr/>
          <p:nvPr/>
        </p:nvSpPr>
        <p:spPr>
          <a:xfrm>
            <a:off x="3934898" y="3817575"/>
            <a:ext cx="63645" cy="63683"/>
          </a:xfrm>
          <a:custGeom>
            <a:avLst/>
            <a:gdLst/>
            <a:ahLst/>
            <a:cxnLst/>
            <a:rect l="l" t="t" r="r" b="b"/>
            <a:pathLst>
              <a:path w="1672" h="1673" extrusionOk="0">
                <a:moveTo>
                  <a:pt x="821" y="0"/>
                </a:moveTo>
                <a:cubicBezTo>
                  <a:pt x="365" y="0"/>
                  <a:pt x="0" y="395"/>
                  <a:pt x="0" y="851"/>
                </a:cubicBezTo>
                <a:cubicBezTo>
                  <a:pt x="0"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3"/>
          <p:cNvSpPr/>
          <p:nvPr/>
        </p:nvSpPr>
        <p:spPr>
          <a:xfrm>
            <a:off x="3934898" y="4052430"/>
            <a:ext cx="63645" cy="62503"/>
          </a:xfrm>
          <a:custGeom>
            <a:avLst/>
            <a:gdLst/>
            <a:ahLst/>
            <a:cxnLst/>
            <a:rect l="l" t="t" r="r" b="b"/>
            <a:pathLst>
              <a:path w="1672" h="1642" extrusionOk="0">
                <a:moveTo>
                  <a:pt x="821" y="1"/>
                </a:moveTo>
                <a:cubicBezTo>
                  <a:pt x="365" y="1"/>
                  <a:pt x="0" y="365"/>
                  <a:pt x="0" y="821"/>
                </a:cubicBezTo>
                <a:cubicBezTo>
                  <a:pt x="0"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3"/>
          <p:cNvSpPr/>
          <p:nvPr/>
        </p:nvSpPr>
        <p:spPr>
          <a:xfrm>
            <a:off x="3934898" y="42861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3"/>
          <p:cNvSpPr/>
          <p:nvPr/>
        </p:nvSpPr>
        <p:spPr>
          <a:xfrm>
            <a:off x="3934898" y="45198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3"/>
          <p:cNvSpPr/>
          <p:nvPr/>
        </p:nvSpPr>
        <p:spPr>
          <a:xfrm>
            <a:off x="3924468" y="47542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3"/>
          <p:cNvSpPr/>
          <p:nvPr/>
        </p:nvSpPr>
        <p:spPr>
          <a:xfrm>
            <a:off x="3924468" y="4988463"/>
            <a:ext cx="74074" cy="62465"/>
          </a:xfrm>
          <a:custGeom>
            <a:avLst/>
            <a:gdLst/>
            <a:ahLst/>
            <a:cxnLst/>
            <a:rect l="l" t="t" r="r" b="b"/>
            <a:pathLst>
              <a:path w="1946" h="1641" extrusionOk="0">
                <a:moveTo>
                  <a:pt x="1093" y="1"/>
                </a:moveTo>
                <a:cubicBezTo>
                  <a:pt x="890" y="1"/>
                  <a:pt x="685" y="75"/>
                  <a:pt x="517" y="243"/>
                </a:cubicBezTo>
                <a:cubicBezTo>
                  <a:pt x="1" y="759"/>
                  <a:pt x="365" y="1641"/>
                  <a:pt x="1095" y="1641"/>
                </a:cubicBezTo>
                <a:cubicBezTo>
                  <a:pt x="1551" y="1641"/>
                  <a:pt x="1946" y="1276"/>
                  <a:pt x="1946" y="820"/>
                </a:cubicBezTo>
                <a:cubicBezTo>
                  <a:pt x="1925" y="327"/>
                  <a:pt x="1516" y="1"/>
                  <a:pt x="10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3"/>
          <p:cNvSpPr/>
          <p:nvPr/>
        </p:nvSpPr>
        <p:spPr>
          <a:xfrm>
            <a:off x="3681506" y="3817613"/>
            <a:ext cx="74074" cy="63645"/>
          </a:xfrm>
          <a:custGeom>
            <a:avLst/>
            <a:gdLst/>
            <a:ahLst/>
            <a:cxnLst/>
            <a:rect l="l" t="t" r="r" b="b"/>
            <a:pathLst>
              <a:path w="1946" h="1672" extrusionOk="0">
                <a:moveTo>
                  <a:pt x="1099" y="0"/>
                </a:moveTo>
                <a:cubicBezTo>
                  <a:pt x="893"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3"/>
          <p:cNvSpPr/>
          <p:nvPr/>
        </p:nvSpPr>
        <p:spPr>
          <a:xfrm>
            <a:off x="3681506" y="4052202"/>
            <a:ext cx="74074" cy="62731"/>
          </a:xfrm>
          <a:custGeom>
            <a:avLst/>
            <a:gdLst/>
            <a:ahLst/>
            <a:cxnLst/>
            <a:rect l="l" t="t" r="r" b="b"/>
            <a:pathLst>
              <a:path w="1946"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3"/>
          <p:cNvSpPr/>
          <p:nvPr/>
        </p:nvSpPr>
        <p:spPr>
          <a:xfrm>
            <a:off x="3681506" y="42861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3"/>
          <p:cNvSpPr/>
          <p:nvPr/>
        </p:nvSpPr>
        <p:spPr>
          <a:xfrm>
            <a:off x="3681506" y="45198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3"/>
          <p:cNvSpPr/>
          <p:nvPr/>
        </p:nvSpPr>
        <p:spPr>
          <a:xfrm>
            <a:off x="3681506" y="47542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3"/>
          <p:cNvSpPr/>
          <p:nvPr/>
        </p:nvSpPr>
        <p:spPr>
          <a:xfrm>
            <a:off x="3681506" y="4988463"/>
            <a:ext cx="74074" cy="62465"/>
          </a:xfrm>
          <a:custGeom>
            <a:avLst/>
            <a:gdLst/>
            <a:ahLst/>
            <a:cxnLst/>
            <a:rect l="l" t="t" r="r" b="b"/>
            <a:pathLst>
              <a:path w="1946" h="1641" extrusionOk="0">
                <a:moveTo>
                  <a:pt x="1099" y="1"/>
                </a:moveTo>
                <a:cubicBezTo>
                  <a:pt x="893"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3"/>
          <p:cNvSpPr/>
          <p:nvPr/>
        </p:nvSpPr>
        <p:spPr>
          <a:xfrm>
            <a:off x="3450114" y="38175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3"/>
          <p:cNvSpPr/>
          <p:nvPr/>
        </p:nvSpPr>
        <p:spPr>
          <a:xfrm>
            <a:off x="3450114"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3"/>
          <p:cNvSpPr/>
          <p:nvPr/>
        </p:nvSpPr>
        <p:spPr>
          <a:xfrm>
            <a:off x="3450114"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3"/>
          <p:cNvSpPr/>
          <p:nvPr/>
        </p:nvSpPr>
        <p:spPr>
          <a:xfrm>
            <a:off x="3450114"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3"/>
          <p:cNvSpPr/>
          <p:nvPr/>
        </p:nvSpPr>
        <p:spPr>
          <a:xfrm>
            <a:off x="3439685" y="47542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3"/>
          <p:cNvSpPr/>
          <p:nvPr/>
        </p:nvSpPr>
        <p:spPr>
          <a:xfrm>
            <a:off x="3439685" y="4988463"/>
            <a:ext cx="72933" cy="62465"/>
          </a:xfrm>
          <a:custGeom>
            <a:avLst/>
            <a:gdLst/>
            <a:ahLst/>
            <a:cxnLst/>
            <a:rect l="l" t="t" r="r" b="b"/>
            <a:pathLst>
              <a:path w="1916" h="1641" extrusionOk="0">
                <a:moveTo>
                  <a:pt x="1092" y="1"/>
                </a:moveTo>
                <a:cubicBezTo>
                  <a:pt x="890"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3"/>
          <p:cNvSpPr/>
          <p:nvPr/>
        </p:nvSpPr>
        <p:spPr>
          <a:xfrm>
            <a:off x="3196722" y="3817613"/>
            <a:ext cx="74113" cy="63645"/>
          </a:xfrm>
          <a:custGeom>
            <a:avLst/>
            <a:gdLst/>
            <a:ahLst/>
            <a:cxnLst/>
            <a:rect l="l" t="t" r="r" b="b"/>
            <a:pathLst>
              <a:path w="1947" h="1672" extrusionOk="0">
                <a:moveTo>
                  <a:pt x="1099" y="0"/>
                </a:moveTo>
                <a:cubicBezTo>
                  <a:pt x="894" y="0"/>
                  <a:pt x="685" y="75"/>
                  <a:pt x="517" y="242"/>
                </a:cubicBezTo>
                <a:cubicBezTo>
                  <a:pt x="1" y="759"/>
                  <a:pt x="365" y="164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3"/>
          <p:cNvSpPr/>
          <p:nvPr/>
        </p:nvSpPr>
        <p:spPr>
          <a:xfrm>
            <a:off x="3196722" y="4052202"/>
            <a:ext cx="74113" cy="62731"/>
          </a:xfrm>
          <a:custGeom>
            <a:avLst/>
            <a:gdLst/>
            <a:ahLst/>
            <a:cxnLst/>
            <a:rect l="l" t="t" r="r" b="b"/>
            <a:pathLst>
              <a:path w="1947" h="1648" extrusionOk="0">
                <a:moveTo>
                  <a:pt x="1106" y="1"/>
                </a:moveTo>
                <a:cubicBezTo>
                  <a:pt x="899" y="1"/>
                  <a:pt x="688" y="79"/>
                  <a:pt x="517" y="250"/>
                </a:cubicBezTo>
                <a:cubicBezTo>
                  <a:pt x="1" y="766"/>
                  <a:pt x="365" y="1648"/>
                  <a:pt x="109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3"/>
          <p:cNvSpPr/>
          <p:nvPr/>
        </p:nvSpPr>
        <p:spPr>
          <a:xfrm>
            <a:off x="3196722" y="42861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3"/>
          <p:cNvSpPr/>
          <p:nvPr/>
        </p:nvSpPr>
        <p:spPr>
          <a:xfrm>
            <a:off x="3196722" y="45198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3"/>
          <p:cNvSpPr/>
          <p:nvPr/>
        </p:nvSpPr>
        <p:spPr>
          <a:xfrm>
            <a:off x="3196722" y="47542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3"/>
          <p:cNvSpPr/>
          <p:nvPr/>
        </p:nvSpPr>
        <p:spPr>
          <a:xfrm>
            <a:off x="3196722" y="4988463"/>
            <a:ext cx="74113" cy="62465"/>
          </a:xfrm>
          <a:custGeom>
            <a:avLst/>
            <a:gdLst/>
            <a:ahLst/>
            <a:cxnLst/>
            <a:rect l="l" t="t" r="r" b="b"/>
            <a:pathLst>
              <a:path w="1947" h="1641" extrusionOk="0">
                <a:moveTo>
                  <a:pt x="1099" y="1"/>
                </a:moveTo>
                <a:cubicBezTo>
                  <a:pt x="894"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3"/>
          <p:cNvSpPr/>
          <p:nvPr/>
        </p:nvSpPr>
        <p:spPr>
          <a:xfrm>
            <a:off x="2965331" y="3817575"/>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3"/>
          <p:cNvSpPr/>
          <p:nvPr/>
        </p:nvSpPr>
        <p:spPr>
          <a:xfrm>
            <a:off x="2965331" y="40524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3"/>
          <p:cNvSpPr/>
          <p:nvPr/>
        </p:nvSpPr>
        <p:spPr>
          <a:xfrm>
            <a:off x="2965331" y="42861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3"/>
          <p:cNvSpPr/>
          <p:nvPr/>
        </p:nvSpPr>
        <p:spPr>
          <a:xfrm>
            <a:off x="2965331"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3"/>
          <p:cNvSpPr/>
          <p:nvPr/>
        </p:nvSpPr>
        <p:spPr>
          <a:xfrm>
            <a:off x="2954939" y="47542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3"/>
          <p:cNvSpPr/>
          <p:nvPr/>
        </p:nvSpPr>
        <p:spPr>
          <a:xfrm>
            <a:off x="2954939" y="49884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3"/>
          <p:cNvSpPr/>
          <p:nvPr/>
        </p:nvSpPr>
        <p:spPr>
          <a:xfrm>
            <a:off x="2711939" y="3817613"/>
            <a:ext cx="72933" cy="63645"/>
          </a:xfrm>
          <a:custGeom>
            <a:avLst/>
            <a:gdLst/>
            <a:ahLst/>
            <a:cxnLst/>
            <a:rect l="l" t="t" r="r" b="b"/>
            <a:pathLst>
              <a:path w="1916" h="1672" extrusionOk="0">
                <a:moveTo>
                  <a:pt x="1092" y="0"/>
                </a:moveTo>
                <a:cubicBezTo>
                  <a:pt x="891" y="0"/>
                  <a:pt x="685" y="75"/>
                  <a:pt x="518" y="242"/>
                </a:cubicBezTo>
                <a:cubicBezTo>
                  <a:pt x="1" y="759"/>
                  <a:pt x="366" y="1671"/>
                  <a:pt x="1095" y="167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3"/>
          <p:cNvSpPr/>
          <p:nvPr/>
        </p:nvSpPr>
        <p:spPr>
          <a:xfrm>
            <a:off x="2711939" y="4052202"/>
            <a:ext cx="72933" cy="62731"/>
          </a:xfrm>
          <a:custGeom>
            <a:avLst/>
            <a:gdLst/>
            <a:ahLst/>
            <a:cxnLst/>
            <a:rect l="l" t="t" r="r" b="b"/>
            <a:pathLst>
              <a:path w="1916" h="1648" extrusionOk="0">
                <a:moveTo>
                  <a:pt x="1105" y="1"/>
                </a:moveTo>
                <a:cubicBezTo>
                  <a:pt x="900" y="1"/>
                  <a:pt x="689" y="79"/>
                  <a:pt x="518" y="250"/>
                </a:cubicBezTo>
                <a:cubicBezTo>
                  <a:pt x="1" y="766"/>
                  <a:pt x="366" y="1648"/>
                  <a:pt x="1095" y="1648"/>
                </a:cubicBezTo>
                <a:cubicBezTo>
                  <a:pt x="1551" y="1648"/>
                  <a:pt x="1916" y="1283"/>
                  <a:pt x="1916" y="827"/>
                </a:cubicBezTo>
                <a:cubicBezTo>
                  <a:pt x="1916"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3"/>
          <p:cNvSpPr/>
          <p:nvPr/>
        </p:nvSpPr>
        <p:spPr>
          <a:xfrm>
            <a:off x="2711939" y="42861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3"/>
          <p:cNvSpPr/>
          <p:nvPr/>
        </p:nvSpPr>
        <p:spPr>
          <a:xfrm>
            <a:off x="2711939" y="45198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3"/>
          <p:cNvSpPr/>
          <p:nvPr/>
        </p:nvSpPr>
        <p:spPr>
          <a:xfrm>
            <a:off x="2711939" y="47542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3"/>
          <p:cNvSpPr/>
          <p:nvPr/>
        </p:nvSpPr>
        <p:spPr>
          <a:xfrm>
            <a:off x="2711939" y="4988463"/>
            <a:ext cx="72933" cy="62465"/>
          </a:xfrm>
          <a:custGeom>
            <a:avLst/>
            <a:gdLst/>
            <a:ahLst/>
            <a:cxnLst/>
            <a:rect l="l" t="t" r="r" b="b"/>
            <a:pathLst>
              <a:path w="1916" h="1641" extrusionOk="0">
                <a:moveTo>
                  <a:pt x="1092" y="1"/>
                </a:moveTo>
                <a:cubicBezTo>
                  <a:pt x="891"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3"/>
          <p:cNvSpPr/>
          <p:nvPr/>
        </p:nvSpPr>
        <p:spPr>
          <a:xfrm>
            <a:off x="2479405" y="38175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3"/>
          <p:cNvSpPr/>
          <p:nvPr/>
        </p:nvSpPr>
        <p:spPr>
          <a:xfrm>
            <a:off x="2479405"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3"/>
          <p:cNvSpPr/>
          <p:nvPr/>
        </p:nvSpPr>
        <p:spPr>
          <a:xfrm>
            <a:off x="2479405"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3"/>
          <p:cNvSpPr/>
          <p:nvPr/>
        </p:nvSpPr>
        <p:spPr>
          <a:xfrm>
            <a:off x="2479405"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3"/>
          <p:cNvSpPr/>
          <p:nvPr/>
        </p:nvSpPr>
        <p:spPr>
          <a:xfrm>
            <a:off x="2468976" y="47542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3"/>
          <p:cNvSpPr/>
          <p:nvPr/>
        </p:nvSpPr>
        <p:spPr>
          <a:xfrm>
            <a:off x="2468976" y="49884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3"/>
          <p:cNvSpPr/>
          <p:nvPr/>
        </p:nvSpPr>
        <p:spPr>
          <a:xfrm>
            <a:off x="2226013" y="3817613"/>
            <a:ext cx="74113" cy="63645"/>
          </a:xfrm>
          <a:custGeom>
            <a:avLst/>
            <a:gdLst/>
            <a:ahLst/>
            <a:cxnLst/>
            <a:rect l="l" t="t" r="r" b="b"/>
            <a:pathLst>
              <a:path w="1947" h="1672" extrusionOk="0">
                <a:moveTo>
                  <a:pt x="1099" y="0"/>
                </a:moveTo>
                <a:cubicBezTo>
                  <a:pt x="894"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3"/>
          <p:cNvSpPr/>
          <p:nvPr/>
        </p:nvSpPr>
        <p:spPr>
          <a:xfrm>
            <a:off x="2226013" y="4052202"/>
            <a:ext cx="74113" cy="62731"/>
          </a:xfrm>
          <a:custGeom>
            <a:avLst/>
            <a:gdLst/>
            <a:ahLst/>
            <a:cxnLst/>
            <a:rect l="l" t="t" r="r" b="b"/>
            <a:pathLst>
              <a:path w="1947"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3"/>
          <p:cNvSpPr/>
          <p:nvPr/>
        </p:nvSpPr>
        <p:spPr>
          <a:xfrm>
            <a:off x="2226013" y="42861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3"/>
          <p:cNvSpPr/>
          <p:nvPr/>
        </p:nvSpPr>
        <p:spPr>
          <a:xfrm>
            <a:off x="2226013" y="45198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3"/>
          <p:cNvSpPr/>
          <p:nvPr/>
        </p:nvSpPr>
        <p:spPr>
          <a:xfrm>
            <a:off x="2226013" y="47542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3"/>
          <p:cNvSpPr/>
          <p:nvPr/>
        </p:nvSpPr>
        <p:spPr>
          <a:xfrm>
            <a:off x="2226013" y="4988463"/>
            <a:ext cx="74113" cy="62465"/>
          </a:xfrm>
          <a:custGeom>
            <a:avLst/>
            <a:gdLst/>
            <a:ahLst/>
            <a:cxnLst/>
            <a:rect l="l" t="t" r="r" b="b"/>
            <a:pathLst>
              <a:path w="1947" h="1641" extrusionOk="0">
                <a:moveTo>
                  <a:pt x="1099" y="1"/>
                </a:moveTo>
                <a:cubicBezTo>
                  <a:pt x="894"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3"/>
          <p:cNvSpPr/>
          <p:nvPr/>
        </p:nvSpPr>
        <p:spPr>
          <a:xfrm>
            <a:off x="1994622" y="3817575"/>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3"/>
          <p:cNvSpPr/>
          <p:nvPr/>
        </p:nvSpPr>
        <p:spPr>
          <a:xfrm>
            <a:off x="1994622" y="40524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3"/>
          <p:cNvSpPr/>
          <p:nvPr/>
        </p:nvSpPr>
        <p:spPr>
          <a:xfrm>
            <a:off x="1994622" y="42861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3"/>
          <p:cNvSpPr/>
          <p:nvPr/>
        </p:nvSpPr>
        <p:spPr>
          <a:xfrm>
            <a:off x="1994622"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3"/>
          <p:cNvSpPr/>
          <p:nvPr/>
        </p:nvSpPr>
        <p:spPr>
          <a:xfrm>
            <a:off x="1984230" y="47542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3"/>
          <p:cNvSpPr/>
          <p:nvPr/>
        </p:nvSpPr>
        <p:spPr>
          <a:xfrm>
            <a:off x="1984230" y="49884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3"/>
          <p:cNvSpPr/>
          <p:nvPr/>
        </p:nvSpPr>
        <p:spPr>
          <a:xfrm>
            <a:off x="1741230" y="3817613"/>
            <a:ext cx="74113" cy="63645"/>
          </a:xfrm>
          <a:custGeom>
            <a:avLst/>
            <a:gdLst/>
            <a:ahLst/>
            <a:cxnLst/>
            <a:rect l="l" t="t" r="r" b="b"/>
            <a:pathLst>
              <a:path w="1947" h="1672" extrusionOk="0">
                <a:moveTo>
                  <a:pt x="1100" y="0"/>
                </a:moveTo>
                <a:cubicBezTo>
                  <a:pt x="894" y="0"/>
                  <a:pt x="685" y="75"/>
                  <a:pt x="518" y="242"/>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3"/>
          <p:cNvSpPr/>
          <p:nvPr/>
        </p:nvSpPr>
        <p:spPr>
          <a:xfrm>
            <a:off x="1741230" y="4052202"/>
            <a:ext cx="74113" cy="62731"/>
          </a:xfrm>
          <a:custGeom>
            <a:avLst/>
            <a:gdLst/>
            <a:ahLst/>
            <a:cxnLst/>
            <a:rect l="l" t="t" r="r" b="b"/>
            <a:pathLst>
              <a:path w="1947" h="1648" extrusionOk="0">
                <a:moveTo>
                  <a:pt x="1106" y="1"/>
                </a:moveTo>
                <a:cubicBezTo>
                  <a:pt x="900" y="1"/>
                  <a:pt x="689" y="79"/>
                  <a:pt x="518" y="250"/>
                </a:cubicBezTo>
                <a:cubicBezTo>
                  <a:pt x="1" y="766"/>
                  <a:pt x="366" y="1648"/>
                  <a:pt x="1095" y="1648"/>
                </a:cubicBezTo>
                <a:cubicBezTo>
                  <a:pt x="1582" y="1648"/>
                  <a:pt x="1946" y="1283"/>
                  <a:pt x="1946" y="827"/>
                </a:cubicBezTo>
                <a:cubicBezTo>
                  <a:pt x="1926" y="319"/>
                  <a:pt x="1525"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3"/>
          <p:cNvSpPr/>
          <p:nvPr/>
        </p:nvSpPr>
        <p:spPr>
          <a:xfrm>
            <a:off x="1741230" y="42861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3"/>
          <p:cNvSpPr/>
          <p:nvPr/>
        </p:nvSpPr>
        <p:spPr>
          <a:xfrm>
            <a:off x="1741230" y="45198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3"/>
          <p:cNvSpPr/>
          <p:nvPr/>
        </p:nvSpPr>
        <p:spPr>
          <a:xfrm>
            <a:off x="1741230" y="47542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3"/>
          <p:cNvSpPr/>
          <p:nvPr/>
        </p:nvSpPr>
        <p:spPr>
          <a:xfrm>
            <a:off x="1741230" y="49884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3"/>
          <p:cNvSpPr/>
          <p:nvPr/>
        </p:nvSpPr>
        <p:spPr>
          <a:xfrm>
            <a:off x="1498267" y="3817613"/>
            <a:ext cx="74113" cy="63645"/>
          </a:xfrm>
          <a:custGeom>
            <a:avLst/>
            <a:gdLst/>
            <a:ahLst/>
            <a:cxnLst/>
            <a:rect l="l" t="t" r="r" b="b"/>
            <a:pathLst>
              <a:path w="1947" h="1672" extrusionOk="0">
                <a:moveTo>
                  <a:pt x="1122" y="0"/>
                </a:moveTo>
                <a:cubicBezTo>
                  <a:pt x="921" y="0"/>
                  <a:pt x="715" y="75"/>
                  <a:pt x="548" y="242"/>
                </a:cubicBezTo>
                <a:cubicBezTo>
                  <a:pt x="1" y="759"/>
                  <a:pt x="396" y="164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3"/>
          <p:cNvSpPr/>
          <p:nvPr/>
        </p:nvSpPr>
        <p:spPr>
          <a:xfrm>
            <a:off x="1499447" y="4052202"/>
            <a:ext cx="72933" cy="62731"/>
          </a:xfrm>
          <a:custGeom>
            <a:avLst/>
            <a:gdLst/>
            <a:ahLst/>
            <a:cxnLst/>
            <a:rect l="l" t="t" r="r" b="b"/>
            <a:pathLst>
              <a:path w="1916" h="1648" extrusionOk="0">
                <a:moveTo>
                  <a:pt x="1082" y="1"/>
                </a:moveTo>
                <a:cubicBezTo>
                  <a:pt x="872" y="1"/>
                  <a:pt x="658" y="79"/>
                  <a:pt x="487" y="250"/>
                </a:cubicBezTo>
                <a:cubicBezTo>
                  <a:pt x="0" y="766"/>
                  <a:pt x="365" y="1648"/>
                  <a:pt x="1094" y="1648"/>
                </a:cubicBezTo>
                <a:cubicBezTo>
                  <a:pt x="1550" y="1648"/>
                  <a:pt x="1915" y="1283"/>
                  <a:pt x="1915" y="827"/>
                </a:cubicBezTo>
                <a:cubicBezTo>
                  <a:pt x="1915" y="319"/>
                  <a:pt x="1507" y="1"/>
                  <a:pt x="10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3"/>
          <p:cNvSpPr/>
          <p:nvPr/>
        </p:nvSpPr>
        <p:spPr>
          <a:xfrm>
            <a:off x="1498267" y="42861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3"/>
          <p:cNvSpPr/>
          <p:nvPr/>
        </p:nvSpPr>
        <p:spPr>
          <a:xfrm>
            <a:off x="1498267" y="45198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3"/>
          <p:cNvSpPr/>
          <p:nvPr/>
        </p:nvSpPr>
        <p:spPr>
          <a:xfrm>
            <a:off x="1498267" y="47542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3"/>
          <p:cNvSpPr/>
          <p:nvPr/>
        </p:nvSpPr>
        <p:spPr>
          <a:xfrm>
            <a:off x="1498267" y="4988463"/>
            <a:ext cx="74113" cy="62465"/>
          </a:xfrm>
          <a:custGeom>
            <a:avLst/>
            <a:gdLst/>
            <a:ahLst/>
            <a:cxnLst/>
            <a:rect l="l" t="t" r="r" b="b"/>
            <a:pathLst>
              <a:path w="1947" h="1641" extrusionOk="0">
                <a:moveTo>
                  <a:pt x="1122" y="1"/>
                </a:moveTo>
                <a:cubicBezTo>
                  <a:pt x="921" y="1"/>
                  <a:pt x="715" y="75"/>
                  <a:pt x="548" y="243"/>
                </a:cubicBezTo>
                <a:cubicBezTo>
                  <a:pt x="1" y="759"/>
                  <a:pt x="396" y="1641"/>
                  <a:pt x="1125" y="1641"/>
                </a:cubicBezTo>
                <a:cubicBezTo>
                  <a:pt x="1581" y="1641"/>
                  <a:pt x="1946" y="1276"/>
                  <a:pt x="1946" y="820"/>
                </a:cubicBezTo>
                <a:cubicBezTo>
                  <a:pt x="1946" y="327"/>
                  <a:pt x="1543"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3"/>
          <p:cNvSpPr/>
          <p:nvPr/>
        </p:nvSpPr>
        <p:spPr>
          <a:xfrm>
            <a:off x="1256484" y="3817613"/>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3"/>
          <p:cNvSpPr/>
          <p:nvPr/>
        </p:nvSpPr>
        <p:spPr>
          <a:xfrm>
            <a:off x="1256484" y="40522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3"/>
          <p:cNvSpPr/>
          <p:nvPr/>
        </p:nvSpPr>
        <p:spPr>
          <a:xfrm>
            <a:off x="1256484" y="42861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3"/>
          <p:cNvSpPr/>
          <p:nvPr/>
        </p:nvSpPr>
        <p:spPr>
          <a:xfrm>
            <a:off x="1256484" y="45198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3"/>
          <p:cNvSpPr/>
          <p:nvPr/>
        </p:nvSpPr>
        <p:spPr>
          <a:xfrm>
            <a:off x="1256484" y="47542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3"/>
          <p:cNvSpPr/>
          <p:nvPr/>
        </p:nvSpPr>
        <p:spPr>
          <a:xfrm>
            <a:off x="1256484" y="49884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3"/>
          <p:cNvSpPr/>
          <p:nvPr/>
        </p:nvSpPr>
        <p:spPr>
          <a:xfrm>
            <a:off x="1014663" y="3817651"/>
            <a:ext cx="72933" cy="63607"/>
          </a:xfrm>
          <a:custGeom>
            <a:avLst/>
            <a:gdLst/>
            <a:ahLst/>
            <a:cxnLst/>
            <a:rect l="l" t="t" r="r" b="b"/>
            <a:pathLst>
              <a:path w="1916" h="1671" extrusionOk="0">
                <a:moveTo>
                  <a:pt x="1088" y="0"/>
                </a:moveTo>
                <a:cubicBezTo>
                  <a:pt x="887" y="0"/>
                  <a:pt x="683" y="75"/>
                  <a:pt x="517" y="241"/>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3"/>
          <p:cNvSpPr/>
          <p:nvPr/>
        </p:nvSpPr>
        <p:spPr>
          <a:xfrm>
            <a:off x="1014663" y="4052468"/>
            <a:ext cx="72933" cy="62465"/>
          </a:xfrm>
          <a:custGeom>
            <a:avLst/>
            <a:gdLst/>
            <a:ahLst/>
            <a:cxnLst/>
            <a:rect l="l" t="t" r="r" b="b"/>
            <a:pathLst>
              <a:path w="1916" h="1641" extrusionOk="0">
                <a:moveTo>
                  <a:pt x="1092" y="1"/>
                </a:moveTo>
                <a:cubicBezTo>
                  <a:pt x="890" y="1"/>
                  <a:pt x="685" y="75"/>
                  <a:pt x="517" y="243"/>
                </a:cubicBezTo>
                <a:cubicBezTo>
                  <a:pt x="0" y="759"/>
                  <a:pt x="335" y="1641"/>
                  <a:pt x="1064" y="1641"/>
                </a:cubicBezTo>
                <a:cubicBezTo>
                  <a:pt x="1551" y="1641"/>
                  <a:pt x="1915" y="1276"/>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3"/>
          <p:cNvSpPr/>
          <p:nvPr/>
        </p:nvSpPr>
        <p:spPr>
          <a:xfrm>
            <a:off x="1014663" y="42861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3"/>
          <p:cNvSpPr/>
          <p:nvPr/>
        </p:nvSpPr>
        <p:spPr>
          <a:xfrm>
            <a:off x="1014663" y="45199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3"/>
          <p:cNvSpPr/>
          <p:nvPr/>
        </p:nvSpPr>
        <p:spPr>
          <a:xfrm>
            <a:off x="1014663" y="47544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3"/>
          <p:cNvSpPr/>
          <p:nvPr/>
        </p:nvSpPr>
        <p:spPr>
          <a:xfrm>
            <a:off x="1014663" y="4988463"/>
            <a:ext cx="72933" cy="62541"/>
          </a:xfrm>
          <a:custGeom>
            <a:avLst/>
            <a:gdLst/>
            <a:ahLst/>
            <a:cxnLst/>
            <a:rect l="l" t="t" r="r" b="b"/>
            <a:pathLst>
              <a:path w="1916" h="1643" extrusionOk="0">
                <a:moveTo>
                  <a:pt x="1092" y="1"/>
                </a:moveTo>
                <a:cubicBezTo>
                  <a:pt x="890" y="1"/>
                  <a:pt x="685" y="75"/>
                  <a:pt x="517" y="243"/>
                </a:cubicBezTo>
                <a:cubicBezTo>
                  <a:pt x="0" y="759"/>
                  <a:pt x="335" y="1641"/>
                  <a:pt x="1064" y="1641"/>
                </a:cubicBezTo>
                <a:cubicBezTo>
                  <a:pt x="1082" y="1642"/>
                  <a:pt x="1099" y="1643"/>
                  <a:pt x="1117" y="1643"/>
                </a:cubicBezTo>
                <a:cubicBezTo>
                  <a:pt x="1577" y="1643"/>
                  <a:pt x="1915" y="1260"/>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3"/>
          <p:cNvSpPr/>
          <p:nvPr/>
        </p:nvSpPr>
        <p:spPr>
          <a:xfrm>
            <a:off x="782092" y="3817575"/>
            <a:ext cx="62541" cy="63683"/>
          </a:xfrm>
          <a:custGeom>
            <a:avLst/>
            <a:gdLst/>
            <a:ahLst/>
            <a:cxnLst/>
            <a:rect l="l" t="t" r="r" b="b"/>
            <a:pathLst>
              <a:path w="1643" h="1673" extrusionOk="0">
                <a:moveTo>
                  <a:pt x="822" y="0"/>
                </a:moveTo>
                <a:cubicBezTo>
                  <a:pt x="366" y="0"/>
                  <a:pt x="1" y="395"/>
                  <a:pt x="1" y="851"/>
                </a:cubicBezTo>
                <a:cubicBezTo>
                  <a:pt x="1" y="1277"/>
                  <a:pt x="366" y="1672"/>
                  <a:pt x="822" y="1672"/>
                </a:cubicBezTo>
                <a:cubicBezTo>
                  <a:pt x="1278" y="1672"/>
                  <a:pt x="1642" y="1277"/>
                  <a:pt x="1642" y="851"/>
                </a:cubicBezTo>
                <a:cubicBezTo>
                  <a:pt x="1642" y="39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3"/>
          <p:cNvSpPr/>
          <p:nvPr/>
        </p:nvSpPr>
        <p:spPr>
          <a:xfrm>
            <a:off x="782092" y="4052430"/>
            <a:ext cx="62541" cy="62503"/>
          </a:xfrm>
          <a:custGeom>
            <a:avLst/>
            <a:gdLst/>
            <a:ahLst/>
            <a:cxnLst/>
            <a:rect l="l" t="t" r="r" b="b"/>
            <a:pathLst>
              <a:path w="1643" h="1642" extrusionOk="0">
                <a:moveTo>
                  <a:pt x="822" y="1"/>
                </a:moveTo>
                <a:cubicBezTo>
                  <a:pt x="366" y="1"/>
                  <a:pt x="1" y="365"/>
                  <a:pt x="1" y="821"/>
                </a:cubicBezTo>
                <a:cubicBezTo>
                  <a:pt x="1" y="1277"/>
                  <a:pt x="366" y="1642"/>
                  <a:pt x="822" y="1642"/>
                </a:cubicBezTo>
                <a:cubicBezTo>
                  <a:pt x="1278" y="1642"/>
                  <a:pt x="1642" y="1277"/>
                  <a:pt x="1642" y="821"/>
                </a:cubicBezTo>
                <a:cubicBezTo>
                  <a:pt x="1642" y="365"/>
                  <a:pt x="1278"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3"/>
          <p:cNvSpPr/>
          <p:nvPr/>
        </p:nvSpPr>
        <p:spPr>
          <a:xfrm>
            <a:off x="782092" y="42861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3"/>
          <p:cNvSpPr/>
          <p:nvPr/>
        </p:nvSpPr>
        <p:spPr>
          <a:xfrm>
            <a:off x="782092" y="45198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3"/>
          <p:cNvSpPr/>
          <p:nvPr/>
        </p:nvSpPr>
        <p:spPr>
          <a:xfrm>
            <a:off x="770521" y="47542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3"/>
          <p:cNvSpPr/>
          <p:nvPr/>
        </p:nvSpPr>
        <p:spPr>
          <a:xfrm>
            <a:off x="770521" y="4988463"/>
            <a:ext cx="74113" cy="62465"/>
          </a:xfrm>
          <a:custGeom>
            <a:avLst/>
            <a:gdLst/>
            <a:ahLst/>
            <a:cxnLst/>
            <a:rect l="l" t="t" r="r" b="b"/>
            <a:pathLst>
              <a:path w="1947" h="1641" extrusionOk="0">
                <a:moveTo>
                  <a:pt x="1100" y="1"/>
                </a:moveTo>
                <a:cubicBezTo>
                  <a:pt x="894" y="1"/>
                  <a:pt x="685" y="75"/>
                  <a:pt x="518" y="243"/>
                </a:cubicBezTo>
                <a:cubicBezTo>
                  <a:pt x="1" y="759"/>
                  <a:pt x="366" y="1641"/>
                  <a:pt x="1126"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3"/>
          <p:cNvSpPr/>
          <p:nvPr/>
        </p:nvSpPr>
        <p:spPr>
          <a:xfrm>
            <a:off x="528738" y="3817613"/>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3"/>
          <p:cNvSpPr/>
          <p:nvPr/>
        </p:nvSpPr>
        <p:spPr>
          <a:xfrm>
            <a:off x="528738" y="40522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3"/>
          <p:cNvSpPr/>
          <p:nvPr/>
        </p:nvSpPr>
        <p:spPr>
          <a:xfrm>
            <a:off x="528738" y="42861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3"/>
          <p:cNvSpPr/>
          <p:nvPr/>
        </p:nvSpPr>
        <p:spPr>
          <a:xfrm>
            <a:off x="528738" y="45198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3"/>
          <p:cNvSpPr/>
          <p:nvPr/>
        </p:nvSpPr>
        <p:spPr>
          <a:xfrm>
            <a:off x="528738" y="47542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3"/>
          <p:cNvSpPr/>
          <p:nvPr/>
        </p:nvSpPr>
        <p:spPr>
          <a:xfrm>
            <a:off x="528738" y="49884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3"/>
          <p:cNvSpPr/>
          <p:nvPr/>
        </p:nvSpPr>
        <p:spPr>
          <a:xfrm>
            <a:off x="296167" y="3817575"/>
            <a:ext cx="63683" cy="63683"/>
          </a:xfrm>
          <a:custGeom>
            <a:avLst/>
            <a:gdLst/>
            <a:ahLst/>
            <a:cxnLst/>
            <a:rect l="l" t="t" r="r" b="b"/>
            <a:pathLst>
              <a:path w="1673" h="1673" extrusionOk="0">
                <a:moveTo>
                  <a:pt x="821" y="0"/>
                </a:moveTo>
                <a:cubicBezTo>
                  <a:pt x="365" y="0"/>
                  <a:pt x="1" y="395"/>
                  <a:pt x="1" y="851"/>
                </a:cubicBezTo>
                <a:cubicBezTo>
                  <a:pt x="1"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3"/>
          <p:cNvSpPr/>
          <p:nvPr/>
        </p:nvSpPr>
        <p:spPr>
          <a:xfrm>
            <a:off x="296167" y="4052430"/>
            <a:ext cx="63683" cy="62503"/>
          </a:xfrm>
          <a:custGeom>
            <a:avLst/>
            <a:gdLst/>
            <a:ahLst/>
            <a:cxnLst/>
            <a:rect l="l" t="t" r="r" b="b"/>
            <a:pathLst>
              <a:path w="1673" h="1642"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3"/>
          <p:cNvSpPr/>
          <p:nvPr/>
        </p:nvSpPr>
        <p:spPr>
          <a:xfrm>
            <a:off x="296167" y="42861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3"/>
          <p:cNvSpPr/>
          <p:nvPr/>
        </p:nvSpPr>
        <p:spPr>
          <a:xfrm>
            <a:off x="296167" y="45198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3"/>
          <p:cNvSpPr/>
          <p:nvPr/>
        </p:nvSpPr>
        <p:spPr>
          <a:xfrm>
            <a:off x="285775" y="47542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3"/>
          <p:cNvSpPr/>
          <p:nvPr/>
        </p:nvSpPr>
        <p:spPr>
          <a:xfrm>
            <a:off x="285775" y="4988463"/>
            <a:ext cx="74074" cy="62465"/>
          </a:xfrm>
          <a:custGeom>
            <a:avLst/>
            <a:gdLst/>
            <a:ahLst/>
            <a:cxnLst/>
            <a:rect l="l" t="t" r="r" b="b"/>
            <a:pathLst>
              <a:path w="1946" h="1641" extrusionOk="0">
                <a:moveTo>
                  <a:pt x="1099" y="1"/>
                </a:moveTo>
                <a:cubicBezTo>
                  <a:pt x="893" y="1"/>
                  <a:pt x="684" y="75"/>
                  <a:pt x="517" y="243"/>
                </a:cubicBezTo>
                <a:cubicBezTo>
                  <a:pt x="0" y="759"/>
                  <a:pt x="365" y="1641"/>
                  <a:pt x="1094" y="1641"/>
                </a:cubicBezTo>
                <a:cubicBezTo>
                  <a:pt x="1550" y="1641"/>
                  <a:pt x="1915" y="1276"/>
                  <a:pt x="1945" y="820"/>
                </a:cubicBezTo>
                <a:cubicBezTo>
                  <a:pt x="1945"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3"/>
          <p:cNvSpPr/>
          <p:nvPr/>
        </p:nvSpPr>
        <p:spPr>
          <a:xfrm>
            <a:off x="42813" y="3817613"/>
            <a:ext cx="74074" cy="63645"/>
          </a:xfrm>
          <a:custGeom>
            <a:avLst/>
            <a:gdLst/>
            <a:ahLst/>
            <a:cxnLst/>
            <a:rect l="l" t="t" r="r" b="b"/>
            <a:pathLst>
              <a:path w="1946" h="1672" extrusionOk="0">
                <a:moveTo>
                  <a:pt x="1122" y="0"/>
                </a:moveTo>
                <a:cubicBezTo>
                  <a:pt x="920" y="0"/>
                  <a:pt x="715" y="75"/>
                  <a:pt x="547" y="242"/>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3"/>
          <p:cNvSpPr/>
          <p:nvPr/>
        </p:nvSpPr>
        <p:spPr>
          <a:xfrm>
            <a:off x="43954" y="4052202"/>
            <a:ext cx="72933" cy="62731"/>
          </a:xfrm>
          <a:custGeom>
            <a:avLst/>
            <a:gdLst/>
            <a:ahLst/>
            <a:cxnLst/>
            <a:rect l="l" t="t" r="r" b="b"/>
            <a:pathLst>
              <a:path w="1916" h="1648" extrusionOk="0">
                <a:moveTo>
                  <a:pt x="1082" y="1"/>
                </a:moveTo>
                <a:cubicBezTo>
                  <a:pt x="872" y="1"/>
                  <a:pt x="658" y="79"/>
                  <a:pt x="487" y="250"/>
                </a:cubicBezTo>
                <a:cubicBezTo>
                  <a:pt x="0" y="766"/>
                  <a:pt x="365" y="1648"/>
                  <a:pt x="1095" y="1648"/>
                </a:cubicBezTo>
                <a:cubicBezTo>
                  <a:pt x="1551" y="1648"/>
                  <a:pt x="1915" y="1283"/>
                  <a:pt x="1915" y="827"/>
                </a:cubicBezTo>
                <a:cubicBezTo>
                  <a:pt x="1915" y="319"/>
                  <a:pt x="1507" y="1"/>
                  <a:pt x="10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3"/>
          <p:cNvSpPr/>
          <p:nvPr/>
        </p:nvSpPr>
        <p:spPr>
          <a:xfrm>
            <a:off x="42813" y="42861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3"/>
          <p:cNvSpPr/>
          <p:nvPr/>
        </p:nvSpPr>
        <p:spPr>
          <a:xfrm>
            <a:off x="42813" y="45198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3"/>
          <p:cNvSpPr/>
          <p:nvPr/>
        </p:nvSpPr>
        <p:spPr>
          <a:xfrm>
            <a:off x="42813" y="47542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3"/>
          <p:cNvSpPr/>
          <p:nvPr/>
        </p:nvSpPr>
        <p:spPr>
          <a:xfrm>
            <a:off x="42813" y="4988463"/>
            <a:ext cx="74074" cy="62465"/>
          </a:xfrm>
          <a:custGeom>
            <a:avLst/>
            <a:gdLst/>
            <a:ahLst/>
            <a:cxnLst/>
            <a:rect l="l" t="t" r="r" b="b"/>
            <a:pathLst>
              <a:path w="1946" h="1641" extrusionOk="0">
                <a:moveTo>
                  <a:pt x="1122" y="1"/>
                </a:moveTo>
                <a:cubicBezTo>
                  <a:pt x="920" y="1"/>
                  <a:pt x="715" y="75"/>
                  <a:pt x="547" y="243"/>
                </a:cubicBezTo>
                <a:cubicBezTo>
                  <a:pt x="0" y="759"/>
                  <a:pt x="395" y="1641"/>
                  <a:pt x="1125" y="1641"/>
                </a:cubicBezTo>
                <a:cubicBezTo>
                  <a:pt x="1581" y="1641"/>
                  <a:pt x="1945" y="1276"/>
                  <a:pt x="1945" y="820"/>
                </a:cubicBezTo>
                <a:cubicBezTo>
                  <a:pt x="1945" y="327"/>
                  <a:pt x="1542"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3"/>
          <p:cNvSpPr/>
          <p:nvPr/>
        </p:nvSpPr>
        <p:spPr>
          <a:xfrm>
            <a:off x="0" y="1226700"/>
            <a:ext cx="9144000" cy="269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3"/>
          <p:cNvSpPr txBox="1">
            <a:spLocks noGrp="1"/>
          </p:cNvSpPr>
          <p:nvPr>
            <p:ph type="title" hasCustomPrompt="1"/>
          </p:nvPr>
        </p:nvSpPr>
        <p:spPr>
          <a:xfrm>
            <a:off x="1365450" y="1535888"/>
            <a:ext cx="1427100" cy="7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accent4"/>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579" name="Google Shape;2579;p23"/>
          <p:cNvSpPr txBox="1">
            <a:spLocks noGrp="1"/>
          </p:cNvSpPr>
          <p:nvPr>
            <p:ph type="title" idx="2" hasCustomPrompt="1"/>
          </p:nvPr>
        </p:nvSpPr>
        <p:spPr>
          <a:xfrm>
            <a:off x="3811650" y="2892863"/>
            <a:ext cx="1427100" cy="7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accent4"/>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580" name="Google Shape;2580;p23"/>
          <p:cNvSpPr txBox="1">
            <a:spLocks noGrp="1"/>
          </p:cNvSpPr>
          <p:nvPr>
            <p:ph type="title" idx="3" hasCustomPrompt="1"/>
          </p:nvPr>
        </p:nvSpPr>
        <p:spPr>
          <a:xfrm>
            <a:off x="6257850" y="1535888"/>
            <a:ext cx="1427100" cy="7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accent4"/>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581" name="Google Shape;2581;p23"/>
          <p:cNvSpPr txBox="1">
            <a:spLocks noGrp="1"/>
          </p:cNvSpPr>
          <p:nvPr>
            <p:ph type="title" idx="4"/>
          </p:nvPr>
        </p:nvSpPr>
        <p:spPr>
          <a:xfrm>
            <a:off x="958200" y="2604442"/>
            <a:ext cx="22416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700">
                <a:solidFill>
                  <a:schemeClr val="lt1"/>
                </a:solidFill>
              </a:defRPr>
            </a:lvl1pPr>
            <a:lvl2pPr lvl="1" algn="ctr" rtl="0">
              <a:lnSpc>
                <a:spcPct val="100000"/>
              </a:lnSpc>
              <a:spcBef>
                <a:spcPts val="0"/>
              </a:spcBef>
              <a:spcAft>
                <a:spcPts val="0"/>
              </a:spcAft>
              <a:buNone/>
              <a:defRPr sz="1700">
                <a:solidFill>
                  <a:schemeClr val="lt1"/>
                </a:solidFill>
              </a:defRPr>
            </a:lvl2pPr>
            <a:lvl3pPr lvl="2" algn="ctr" rtl="0">
              <a:lnSpc>
                <a:spcPct val="100000"/>
              </a:lnSpc>
              <a:spcBef>
                <a:spcPts val="0"/>
              </a:spcBef>
              <a:spcAft>
                <a:spcPts val="0"/>
              </a:spcAft>
              <a:buNone/>
              <a:defRPr sz="1700">
                <a:solidFill>
                  <a:schemeClr val="lt1"/>
                </a:solidFill>
              </a:defRPr>
            </a:lvl3pPr>
            <a:lvl4pPr lvl="3" algn="ctr" rtl="0">
              <a:lnSpc>
                <a:spcPct val="100000"/>
              </a:lnSpc>
              <a:spcBef>
                <a:spcPts val="0"/>
              </a:spcBef>
              <a:spcAft>
                <a:spcPts val="0"/>
              </a:spcAft>
              <a:buNone/>
              <a:defRPr sz="1700">
                <a:solidFill>
                  <a:schemeClr val="lt1"/>
                </a:solidFill>
              </a:defRPr>
            </a:lvl4pPr>
            <a:lvl5pPr lvl="4" algn="ctr" rtl="0">
              <a:lnSpc>
                <a:spcPct val="100000"/>
              </a:lnSpc>
              <a:spcBef>
                <a:spcPts val="0"/>
              </a:spcBef>
              <a:spcAft>
                <a:spcPts val="0"/>
              </a:spcAft>
              <a:buNone/>
              <a:defRPr sz="1700">
                <a:solidFill>
                  <a:schemeClr val="lt1"/>
                </a:solidFill>
              </a:defRPr>
            </a:lvl5pPr>
            <a:lvl6pPr lvl="5" algn="ctr" rtl="0">
              <a:lnSpc>
                <a:spcPct val="100000"/>
              </a:lnSpc>
              <a:spcBef>
                <a:spcPts val="0"/>
              </a:spcBef>
              <a:spcAft>
                <a:spcPts val="0"/>
              </a:spcAft>
              <a:buNone/>
              <a:defRPr sz="1700">
                <a:solidFill>
                  <a:schemeClr val="lt1"/>
                </a:solidFill>
              </a:defRPr>
            </a:lvl6pPr>
            <a:lvl7pPr lvl="6" algn="ctr" rtl="0">
              <a:lnSpc>
                <a:spcPct val="100000"/>
              </a:lnSpc>
              <a:spcBef>
                <a:spcPts val="0"/>
              </a:spcBef>
              <a:spcAft>
                <a:spcPts val="0"/>
              </a:spcAft>
              <a:buNone/>
              <a:defRPr sz="1700">
                <a:solidFill>
                  <a:schemeClr val="lt1"/>
                </a:solidFill>
              </a:defRPr>
            </a:lvl7pPr>
            <a:lvl8pPr lvl="7" algn="ctr" rtl="0">
              <a:lnSpc>
                <a:spcPct val="100000"/>
              </a:lnSpc>
              <a:spcBef>
                <a:spcPts val="0"/>
              </a:spcBef>
              <a:spcAft>
                <a:spcPts val="0"/>
              </a:spcAft>
              <a:buNone/>
              <a:defRPr sz="1700">
                <a:solidFill>
                  <a:schemeClr val="lt1"/>
                </a:solidFill>
              </a:defRPr>
            </a:lvl8pPr>
            <a:lvl9pPr lvl="8" algn="ctr" rtl="0">
              <a:lnSpc>
                <a:spcPct val="100000"/>
              </a:lnSpc>
              <a:spcBef>
                <a:spcPts val="0"/>
              </a:spcBef>
              <a:spcAft>
                <a:spcPts val="0"/>
              </a:spcAft>
              <a:buNone/>
              <a:defRPr sz="1700">
                <a:solidFill>
                  <a:schemeClr val="lt1"/>
                </a:solidFill>
              </a:defRPr>
            </a:lvl9pPr>
          </a:lstStyle>
          <a:p>
            <a:endParaRPr/>
          </a:p>
        </p:txBody>
      </p:sp>
      <p:sp>
        <p:nvSpPr>
          <p:cNvPr id="2582" name="Google Shape;2582;p23"/>
          <p:cNvSpPr txBox="1">
            <a:spLocks noGrp="1"/>
          </p:cNvSpPr>
          <p:nvPr>
            <p:ph type="subTitle" idx="1"/>
          </p:nvPr>
        </p:nvSpPr>
        <p:spPr>
          <a:xfrm>
            <a:off x="958200" y="2979016"/>
            <a:ext cx="22416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2583" name="Google Shape;2583;p23"/>
          <p:cNvSpPr txBox="1">
            <a:spLocks noGrp="1"/>
          </p:cNvSpPr>
          <p:nvPr>
            <p:ph type="title" idx="5"/>
          </p:nvPr>
        </p:nvSpPr>
        <p:spPr>
          <a:xfrm>
            <a:off x="3404397" y="1535888"/>
            <a:ext cx="22416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700">
                <a:solidFill>
                  <a:schemeClr val="lt1"/>
                </a:solidFill>
              </a:defRPr>
            </a:lvl1pPr>
            <a:lvl2pPr lvl="1" algn="ctr" rtl="0">
              <a:lnSpc>
                <a:spcPct val="100000"/>
              </a:lnSpc>
              <a:spcBef>
                <a:spcPts val="0"/>
              </a:spcBef>
              <a:spcAft>
                <a:spcPts val="0"/>
              </a:spcAft>
              <a:buNone/>
              <a:defRPr sz="1700">
                <a:solidFill>
                  <a:schemeClr val="lt1"/>
                </a:solidFill>
              </a:defRPr>
            </a:lvl2pPr>
            <a:lvl3pPr lvl="2" algn="ctr" rtl="0">
              <a:lnSpc>
                <a:spcPct val="100000"/>
              </a:lnSpc>
              <a:spcBef>
                <a:spcPts val="0"/>
              </a:spcBef>
              <a:spcAft>
                <a:spcPts val="0"/>
              </a:spcAft>
              <a:buNone/>
              <a:defRPr sz="1700">
                <a:solidFill>
                  <a:schemeClr val="lt1"/>
                </a:solidFill>
              </a:defRPr>
            </a:lvl3pPr>
            <a:lvl4pPr lvl="3" algn="ctr" rtl="0">
              <a:lnSpc>
                <a:spcPct val="100000"/>
              </a:lnSpc>
              <a:spcBef>
                <a:spcPts val="0"/>
              </a:spcBef>
              <a:spcAft>
                <a:spcPts val="0"/>
              </a:spcAft>
              <a:buNone/>
              <a:defRPr sz="1700">
                <a:solidFill>
                  <a:schemeClr val="lt1"/>
                </a:solidFill>
              </a:defRPr>
            </a:lvl4pPr>
            <a:lvl5pPr lvl="4" algn="ctr" rtl="0">
              <a:lnSpc>
                <a:spcPct val="100000"/>
              </a:lnSpc>
              <a:spcBef>
                <a:spcPts val="0"/>
              </a:spcBef>
              <a:spcAft>
                <a:spcPts val="0"/>
              </a:spcAft>
              <a:buNone/>
              <a:defRPr sz="1700">
                <a:solidFill>
                  <a:schemeClr val="lt1"/>
                </a:solidFill>
              </a:defRPr>
            </a:lvl5pPr>
            <a:lvl6pPr lvl="5" algn="ctr" rtl="0">
              <a:lnSpc>
                <a:spcPct val="100000"/>
              </a:lnSpc>
              <a:spcBef>
                <a:spcPts val="0"/>
              </a:spcBef>
              <a:spcAft>
                <a:spcPts val="0"/>
              </a:spcAft>
              <a:buNone/>
              <a:defRPr sz="1700">
                <a:solidFill>
                  <a:schemeClr val="lt1"/>
                </a:solidFill>
              </a:defRPr>
            </a:lvl6pPr>
            <a:lvl7pPr lvl="6" algn="ctr" rtl="0">
              <a:lnSpc>
                <a:spcPct val="100000"/>
              </a:lnSpc>
              <a:spcBef>
                <a:spcPts val="0"/>
              </a:spcBef>
              <a:spcAft>
                <a:spcPts val="0"/>
              </a:spcAft>
              <a:buNone/>
              <a:defRPr sz="1700">
                <a:solidFill>
                  <a:schemeClr val="lt1"/>
                </a:solidFill>
              </a:defRPr>
            </a:lvl7pPr>
            <a:lvl8pPr lvl="7" algn="ctr" rtl="0">
              <a:lnSpc>
                <a:spcPct val="100000"/>
              </a:lnSpc>
              <a:spcBef>
                <a:spcPts val="0"/>
              </a:spcBef>
              <a:spcAft>
                <a:spcPts val="0"/>
              </a:spcAft>
              <a:buNone/>
              <a:defRPr sz="1700">
                <a:solidFill>
                  <a:schemeClr val="lt1"/>
                </a:solidFill>
              </a:defRPr>
            </a:lvl8pPr>
            <a:lvl9pPr lvl="8" algn="ctr" rtl="0">
              <a:lnSpc>
                <a:spcPct val="100000"/>
              </a:lnSpc>
              <a:spcBef>
                <a:spcPts val="0"/>
              </a:spcBef>
              <a:spcAft>
                <a:spcPts val="0"/>
              </a:spcAft>
              <a:buNone/>
              <a:defRPr sz="1700">
                <a:solidFill>
                  <a:schemeClr val="lt1"/>
                </a:solidFill>
              </a:defRPr>
            </a:lvl9pPr>
          </a:lstStyle>
          <a:p>
            <a:endParaRPr/>
          </a:p>
        </p:txBody>
      </p:sp>
      <p:sp>
        <p:nvSpPr>
          <p:cNvPr id="2584" name="Google Shape;2584;p23"/>
          <p:cNvSpPr txBox="1">
            <a:spLocks noGrp="1"/>
          </p:cNvSpPr>
          <p:nvPr>
            <p:ph type="subTitle" idx="6"/>
          </p:nvPr>
        </p:nvSpPr>
        <p:spPr>
          <a:xfrm>
            <a:off x="3404397" y="1910461"/>
            <a:ext cx="22416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2585" name="Google Shape;2585;p23"/>
          <p:cNvSpPr txBox="1">
            <a:spLocks noGrp="1"/>
          </p:cNvSpPr>
          <p:nvPr>
            <p:ph type="title" idx="7"/>
          </p:nvPr>
        </p:nvSpPr>
        <p:spPr>
          <a:xfrm>
            <a:off x="5850609" y="2604444"/>
            <a:ext cx="22416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700">
                <a:solidFill>
                  <a:schemeClr val="lt1"/>
                </a:solidFill>
              </a:defRPr>
            </a:lvl1pPr>
            <a:lvl2pPr lvl="1" algn="ctr" rtl="0">
              <a:lnSpc>
                <a:spcPct val="100000"/>
              </a:lnSpc>
              <a:spcBef>
                <a:spcPts val="0"/>
              </a:spcBef>
              <a:spcAft>
                <a:spcPts val="0"/>
              </a:spcAft>
              <a:buNone/>
              <a:defRPr sz="1700">
                <a:solidFill>
                  <a:schemeClr val="lt1"/>
                </a:solidFill>
              </a:defRPr>
            </a:lvl2pPr>
            <a:lvl3pPr lvl="2" algn="ctr" rtl="0">
              <a:lnSpc>
                <a:spcPct val="100000"/>
              </a:lnSpc>
              <a:spcBef>
                <a:spcPts val="0"/>
              </a:spcBef>
              <a:spcAft>
                <a:spcPts val="0"/>
              </a:spcAft>
              <a:buNone/>
              <a:defRPr sz="1700">
                <a:solidFill>
                  <a:schemeClr val="lt1"/>
                </a:solidFill>
              </a:defRPr>
            </a:lvl3pPr>
            <a:lvl4pPr lvl="3" algn="ctr" rtl="0">
              <a:lnSpc>
                <a:spcPct val="100000"/>
              </a:lnSpc>
              <a:spcBef>
                <a:spcPts val="0"/>
              </a:spcBef>
              <a:spcAft>
                <a:spcPts val="0"/>
              </a:spcAft>
              <a:buNone/>
              <a:defRPr sz="1700">
                <a:solidFill>
                  <a:schemeClr val="lt1"/>
                </a:solidFill>
              </a:defRPr>
            </a:lvl4pPr>
            <a:lvl5pPr lvl="4" algn="ctr" rtl="0">
              <a:lnSpc>
                <a:spcPct val="100000"/>
              </a:lnSpc>
              <a:spcBef>
                <a:spcPts val="0"/>
              </a:spcBef>
              <a:spcAft>
                <a:spcPts val="0"/>
              </a:spcAft>
              <a:buNone/>
              <a:defRPr sz="1700">
                <a:solidFill>
                  <a:schemeClr val="lt1"/>
                </a:solidFill>
              </a:defRPr>
            </a:lvl5pPr>
            <a:lvl6pPr lvl="5" algn="ctr" rtl="0">
              <a:lnSpc>
                <a:spcPct val="100000"/>
              </a:lnSpc>
              <a:spcBef>
                <a:spcPts val="0"/>
              </a:spcBef>
              <a:spcAft>
                <a:spcPts val="0"/>
              </a:spcAft>
              <a:buNone/>
              <a:defRPr sz="1700">
                <a:solidFill>
                  <a:schemeClr val="lt1"/>
                </a:solidFill>
              </a:defRPr>
            </a:lvl6pPr>
            <a:lvl7pPr lvl="6" algn="ctr" rtl="0">
              <a:lnSpc>
                <a:spcPct val="100000"/>
              </a:lnSpc>
              <a:spcBef>
                <a:spcPts val="0"/>
              </a:spcBef>
              <a:spcAft>
                <a:spcPts val="0"/>
              </a:spcAft>
              <a:buNone/>
              <a:defRPr sz="1700">
                <a:solidFill>
                  <a:schemeClr val="lt1"/>
                </a:solidFill>
              </a:defRPr>
            </a:lvl7pPr>
            <a:lvl8pPr lvl="7" algn="ctr" rtl="0">
              <a:lnSpc>
                <a:spcPct val="100000"/>
              </a:lnSpc>
              <a:spcBef>
                <a:spcPts val="0"/>
              </a:spcBef>
              <a:spcAft>
                <a:spcPts val="0"/>
              </a:spcAft>
              <a:buNone/>
              <a:defRPr sz="1700">
                <a:solidFill>
                  <a:schemeClr val="lt1"/>
                </a:solidFill>
              </a:defRPr>
            </a:lvl8pPr>
            <a:lvl9pPr lvl="8" algn="ctr" rtl="0">
              <a:lnSpc>
                <a:spcPct val="100000"/>
              </a:lnSpc>
              <a:spcBef>
                <a:spcPts val="0"/>
              </a:spcBef>
              <a:spcAft>
                <a:spcPts val="0"/>
              </a:spcAft>
              <a:buNone/>
              <a:defRPr sz="1700">
                <a:solidFill>
                  <a:schemeClr val="lt1"/>
                </a:solidFill>
              </a:defRPr>
            </a:lvl9pPr>
          </a:lstStyle>
          <a:p>
            <a:endParaRPr/>
          </a:p>
        </p:txBody>
      </p:sp>
      <p:sp>
        <p:nvSpPr>
          <p:cNvPr id="2586" name="Google Shape;2586;p23"/>
          <p:cNvSpPr txBox="1">
            <a:spLocks noGrp="1"/>
          </p:cNvSpPr>
          <p:nvPr>
            <p:ph type="subTitle" idx="8"/>
          </p:nvPr>
        </p:nvSpPr>
        <p:spPr>
          <a:xfrm>
            <a:off x="5850609" y="2979017"/>
            <a:ext cx="22416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0"/>
              </a:spcBef>
              <a:spcAft>
                <a:spcPts val="0"/>
              </a:spcAft>
              <a:buNone/>
              <a:defRPr sz="1400">
                <a:solidFill>
                  <a:schemeClr val="lt1"/>
                </a:solidFill>
              </a:defRPr>
            </a:lvl2pPr>
            <a:lvl3pPr lvl="2" algn="ctr" rtl="0">
              <a:lnSpc>
                <a:spcPct val="100000"/>
              </a:lnSpc>
              <a:spcBef>
                <a:spcPts val="0"/>
              </a:spcBef>
              <a:spcAft>
                <a:spcPts val="0"/>
              </a:spcAft>
              <a:buNone/>
              <a:defRPr sz="1400">
                <a:solidFill>
                  <a:schemeClr val="lt1"/>
                </a:solidFill>
              </a:defRPr>
            </a:lvl3pPr>
            <a:lvl4pPr lvl="3" algn="ctr" rtl="0">
              <a:lnSpc>
                <a:spcPct val="100000"/>
              </a:lnSpc>
              <a:spcBef>
                <a:spcPts val="0"/>
              </a:spcBef>
              <a:spcAft>
                <a:spcPts val="0"/>
              </a:spcAft>
              <a:buNone/>
              <a:defRPr sz="1400">
                <a:solidFill>
                  <a:schemeClr val="lt1"/>
                </a:solidFill>
              </a:defRPr>
            </a:lvl4pPr>
            <a:lvl5pPr lvl="4" algn="ctr" rtl="0">
              <a:lnSpc>
                <a:spcPct val="100000"/>
              </a:lnSpc>
              <a:spcBef>
                <a:spcPts val="0"/>
              </a:spcBef>
              <a:spcAft>
                <a:spcPts val="0"/>
              </a:spcAft>
              <a:buNone/>
              <a:defRPr sz="1400">
                <a:solidFill>
                  <a:schemeClr val="lt1"/>
                </a:solidFill>
              </a:defRPr>
            </a:lvl5pPr>
            <a:lvl6pPr lvl="5" algn="ctr" rtl="0">
              <a:lnSpc>
                <a:spcPct val="100000"/>
              </a:lnSpc>
              <a:spcBef>
                <a:spcPts val="0"/>
              </a:spcBef>
              <a:spcAft>
                <a:spcPts val="0"/>
              </a:spcAft>
              <a:buNone/>
              <a:defRPr sz="1400">
                <a:solidFill>
                  <a:schemeClr val="lt1"/>
                </a:solidFill>
              </a:defRPr>
            </a:lvl6pPr>
            <a:lvl7pPr lvl="6" algn="ctr" rtl="0">
              <a:lnSpc>
                <a:spcPct val="100000"/>
              </a:lnSpc>
              <a:spcBef>
                <a:spcPts val="0"/>
              </a:spcBef>
              <a:spcAft>
                <a:spcPts val="0"/>
              </a:spcAft>
              <a:buNone/>
              <a:defRPr sz="1400">
                <a:solidFill>
                  <a:schemeClr val="lt1"/>
                </a:solidFill>
              </a:defRPr>
            </a:lvl7pPr>
            <a:lvl8pPr lvl="7" algn="ctr" rtl="0">
              <a:lnSpc>
                <a:spcPct val="100000"/>
              </a:lnSpc>
              <a:spcBef>
                <a:spcPts val="0"/>
              </a:spcBef>
              <a:spcAft>
                <a:spcPts val="0"/>
              </a:spcAft>
              <a:buNone/>
              <a:defRPr sz="1400">
                <a:solidFill>
                  <a:schemeClr val="lt1"/>
                </a:solidFill>
              </a:defRPr>
            </a:lvl8pPr>
            <a:lvl9pPr lvl="8" algn="ctr" rtl="0">
              <a:lnSpc>
                <a:spcPct val="100000"/>
              </a:lnSpc>
              <a:spcBef>
                <a:spcPts val="0"/>
              </a:spcBef>
              <a:spcAft>
                <a:spcPts val="0"/>
              </a:spcAft>
              <a:buNone/>
              <a:defRPr sz="1400">
                <a:solidFill>
                  <a:schemeClr val="lt1"/>
                </a:solidFill>
              </a:defRPr>
            </a:lvl9pPr>
          </a:lstStyle>
          <a:p>
            <a:endParaRPr/>
          </a:p>
        </p:txBody>
      </p:sp>
      <p:sp>
        <p:nvSpPr>
          <p:cNvPr id="2587" name="Google Shape;2587;p23"/>
          <p:cNvSpPr txBox="1">
            <a:spLocks noGrp="1"/>
          </p:cNvSpPr>
          <p:nvPr>
            <p:ph type="title" idx="9"/>
          </p:nvPr>
        </p:nvSpPr>
        <p:spPr>
          <a:xfrm>
            <a:off x="5776925" y="490775"/>
            <a:ext cx="2653500" cy="622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7_1_1_1">
    <p:bg>
      <p:bgPr>
        <a:solidFill>
          <a:schemeClr val="dk1"/>
        </a:solidFill>
        <a:effectLst/>
      </p:bgPr>
    </p:bg>
    <p:spTree>
      <p:nvGrpSpPr>
        <p:cNvPr id="1" name="Shape 2738"/>
        <p:cNvGrpSpPr/>
        <p:nvPr/>
      </p:nvGrpSpPr>
      <p:grpSpPr>
        <a:xfrm>
          <a:off x="0" y="0"/>
          <a:ext cx="0" cy="0"/>
          <a:chOff x="0" y="0"/>
          <a:chExt cx="0" cy="0"/>
        </a:xfrm>
      </p:grpSpPr>
      <p:sp>
        <p:nvSpPr>
          <p:cNvPr id="2739" name="Google Shape;2739;p26"/>
          <p:cNvSpPr txBox="1">
            <a:spLocks noGrp="1"/>
          </p:cNvSpPr>
          <p:nvPr>
            <p:ph type="title"/>
          </p:nvPr>
        </p:nvSpPr>
        <p:spPr>
          <a:xfrm>
            <a:off x="5776925" y="490775"/>
            <a:ext cx="2653500" cy="622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400"/>
              <a:buNone/>
              <a:defRPr sz="21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2740" name="Google Shape;2740;p26"/>
          <p:cNvSpPr/>
          <p:nvPr/>
        </p:nvSpPr>
        <p:spPr>
          <a:xfrm>
            <a:off x="5604200" y="5339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6"/>
          <p:cNvSpPr/>
          <p:nvPr/>
        </p:nvSpPr>
        <p:spPr>
          <a:xfrm>
            <a:off x="5604200" y="767694"/>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6"/>
          <p:cNvSpPr/>
          <p:nvPr/>
        </p:nvSpPr>
        <p:spPr>
          <a:xfrm>
            <a:off x="5604200"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6"/>
          <p:cNvSpPr/>
          <p:nvPr/>
        </p:nvSpPr>
        <p:spPr>
          <a:xfrm>
            <a:off x="5372809"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26"/>
          <p:cNvSpPr/>
          <p:nvPr/>
        </p:nvSpPr>
        <p:spPr>
          <a:xfrm>
            <a:off x="5372809"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26"/>
          <p:cNvSpPr/>
          <p:nvPr/>
        </p:nvSpPr>
        <p:spPr>
          <a:xfrm>
            <a:off x="5362380"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6"/>
          <p:cNvSpPr/>
          <p:nvPr/>
        </p:nvSpPr>
        <p:spPr>
          <a:xfrm>
            <a:off x="5119417" y="533981"/>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6"/>
          <p:cNvSpPr/>
          <p:nvPr/>
        </p:nvSpPr>
        <p:spPr>
          <a:xfrm>
            <a:off x="5119417" y="767694"/>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6"/>
          <p:cNvSpPr/>
          <p:nvPr/>
        </p:nvSpPr>
        <p:spPr>
          <a:xfrm>
            <a:off x="5119417"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6"/>
          <p:cNvSpPr/>
          <p:nvPr/>
        </p:nvSpPr>
        <p:spPr>
          <a:xfrm>
            <a:off x="4888026"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6"/>
          <p:cNvSpPr/>
          <p:nvPr/>
        </p:nvSpPr>
        <p:spPr>
          <a:xfrm>
            <a:off x="4888026"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6"/>
          <p:cNvSpPr/>
          <p:nvPr/>
        </p:nvSpPr>
        <p:spPr>
          <a:xfrm>
            <a:off x="4876454" y="1002055"/>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6"/>
          <p:cNvSpPr/>
          <p:nvPr/>
        </p:nvSpPr>
        <p:spPr>
          <a:xfrm>
            <a:off x="4634633" y="533981"/>
            <a:ext cx="74113" cy="62465"/>
          </a:xfrm>
          <a:custGeom>
            <a:avLst/>
            <a:gdLst/>
            <a:ahLst/>
            <a:cxnLst/>
            <a:rect l="l" t="t" r="r" b="b"/>
            <a:pathLst>
              <a:path w="1947" h="1641" extrusionOk="0">
                <a:moveTo>
                  <a:pt x="1113" y="0"/>
                </a:moveTo>
                <a:cubicBezTo>
                  <a:pt x="907" y="0"/>
                  <a:pt x="695" y="75"/>
                  <a:pt x="518" y="243"/>
                </a:cubicBezTo>
                <a:cubicBezTo>
                  <a:pt x="1" y="759"/>
                  <a:pt x="366" y="1641"/>
                  <a:pt x="1095" y="1641"/>
                </a:cubicBezTo>
                <a:cubicBezTo>
                  <a:pt x="1551" y="1641"/>
                  <a:pt x="191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6"/>
          <p:cNvSpPr/>
          <p:nvPr/>
        </p:nvSpPr>
        <p:spPr>
          <a:xfrm>
            <a:off x="4634633" y="767733"/>
            <a:ext cx="74113" cy="63607"/>
          </a:xfrm>
          <a:custGeom>
            <a:avLst/>
            <a:gdLst/>
            <a:ahLst/>
            <a:cxnLst/>
            <a:rect l="l" t="t" r="r" b="b"/>
            <a:pathLst>
              <a:path w="1947" h="1671" extrusionOk="0">
                <a:moveTo>
                  <a:pt x="1089" y="0"/>
                </a:moveTo>
                <a:cubicBezTo>
                  <a:pt x="888" y="0"/>
                  <a:pt x="684" y="75"/>
                  <a:pt x="518" y="242"/>
                </a:cubicBezTo>
                <a:cubicBezTo>
                  <a:pt x="1" y="758"/>
                  <a:pt x="366" y="1640"/>
                  <a:pt x="1095" y="1670"/>
                </a:cubicBezTo>
                <a:cubicBezTo>
                  <a:pt x="1551" y="1670"/>
                  <a:pt x="1946" y="1305"/>
                  <a:pt x="1946" y="849"/>
                </a:cubicBezTo>
                <a:cubicBezTo>
                  <a:pt x="1926" y="334"/>
                  <a:pt x="1513" y="0"/>
                  <a:pt x="1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6"/>
          <p:cNvSpPr/>
          <p:nvPr/>
        </p:nvSpPr>
        <p:spPr>
          <a:xfrm>
            <a:off x="4634633" y="1001674"/>
            <a:ext cx="74113" cy="63378"/>
          </a:xfrm>
          <a:custGeom>
            <a:avLst/>
            <a:gdLst/>
            <a:ahLst/>
            <a:cxnLst/>
            <a:rect l="l" t="t" r="r" b="b"/>
            <a:pathLst>
              <a:path w="1947" h="1665" extrusionOk="0">
                <a:moveTo>
                  <a:pt x="1096" y="1"/>
                </a:moveTo>
                <a:cubicBezTo>
                  <a:pt x="895" y="1"/>
                  <a:pt x="690" y="73"/>
                  <a:pt x="518" y="235"/>
                </a:cubicBezTo>
                <a:cubicBezTo>
                  <a:pt x="1" y="752"/>
                  <a:pt x="366" y="1664"/>
                  <a:pt x="1095" y="1664"/>
                </a:cubicBezTo>
                <a:cubicBezTo>
                  <a:pt x="1551" y="1664"/>
                  <a:pt x="1916" y="1299"/>
                  <a:pt x="1946" y="843"/>
                </a:cubicBezTo>
                <a:cubicBezTo>
                  <a:pt x="1946" y="343"/>
                  <a:pt x="1532"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6"/>
          <p:cNvSpPr/>
          <p:nvPr/>
        </p:nvSpPr>
        <p:spPr>
          <a:xfrm>
            <a:off x="4419686"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6"/>
          <p:cNvSpPr/>
          <p:nvPr/>
        </p:nvSpPr>
        <p:spPr>
          <a:xfrm>
            <a:off x="4419686"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6"/>
          <p:cNvSpPr/>
          <p:nvPr/>
        </p:nvSpPr>
        <p:spPr>
          <a:xfrm>
            <a:off x="4408114"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6"/>
          <p:cNvSpPr/>
          <p:nvPr/>
        </p:nvSpPr>
        <p:spPr>
          <a:xfrm>
            <a:off x="4166294" y="5339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6"/>
          <p:cNvSpPr/>
          <p:nvPr/>
        </p:nvSpPr>
        <p:spPr>
          <a:xfrm>
            <a:off x="4166294" y="7677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6"/>
          <p:cNvSpPr/>
          <p:nvPr/>
        </p:nvSpPr>
        <p:spPr>
          <a:xfrm>
            <a:off x="4166294" y="10020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6"/>
          <p:cNvSpPr/>
          <p:nvPr/>
        </p:nvSpPr>
        <p:spPr>
          <a:xfrm>
            <a:off x="3933760" y="5339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6"/>
          <p:cNvSpPr/>
          <p:nvPr/>
        </p:nvSpPr>
        <p:spPr>
          <a:xfrm>
            <a:off x="3933760" y="7676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6"/>
          <p:cNvSpPr/>
          <p:nvPr/>
        </p:nvSpPr>
        <p:spPr>
          <a:xfrm>
            <a:off x="3923331"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6"/>
          <p:cNvSpPr/>
          <p:nvPr/>
        </p:nvSpPr>
        <p:spPr>
          <a:xfrm>
            <a:off x="3680368" y="5339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6"/>
          <p:cNvSpPr/>
          <p:nvPr/>
        </p:nvSpPr>
        <p:spPr>
          <a:xfrm>
            <a:off x="3680368" y="7676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6"/>
          <p:cNvSpPr/>
          <p:nvPr/>
        </p:nvSpPr>
        <p:spPr>
          <a:xfrm>
            <a:off x="3680368" y="10020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6"/>
          <p:cNvSpPr/>
          <p:nvPr/>
        </p:nvSpPr>
        <p:spPr>
          <a:xfrm>
            <a:off x="3448977"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6"/>
          <p:cNvSpPr/>
          <p:nvPr/>
        </p:nvSpPr>
        <p:spPr>
          <a:xfrm>
            <a:off x="3448977"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6"/>
          <p:cNvSpPr/>
          <p:nvPr/>
        </p:nvSpPr>
        <p:spPr>
          <a:xfrm>
            <a:off x="3438547"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6"/>
          <p:cNvSpPr/>
          <p:nvPr/>
        </p:nvSpPr>
        <p:spPr>
          <a:xfrm>
            <a:off x="3195585" y="5339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6"/>
          <p:cNvSpPr/>
          <p:nvPr/>
        </p:nvSpPr>
        <p:spPr>
          <a:xfrm>
            <a:off x="3195585" y="7676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6"/>
          <p:cNvSpPr/>
          <p:nvPr/>
        </p:nvSpPr>
        <p:spPr>
          <a:xfrm>
            <a:off x="3195585" y="10020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6"/>
          <p:cNvSpPr/>
          <p:nvPr/>
        </p:nvSpPr>
        <p:spPr>
          <a:xfrm>
            <a:off x="2964193"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6"/>
          <p:cNvSpPr/>
          <p:nvPr/>
        </p:nvSpPr>
        <p:spPr>
          <a:xfrm>
            <a:off x="2964193"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6"/>
          <p:cNvSpPr/>
          <p:nvPr/>
        </p:nvSpPr>
        <p:spPr>
          <a:xfrm>
            <a:off x="2953802"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6"/>
          <p:cNvSpPr/>
          <p:nvPr/>
        </p:nvSpPr>
        <p:spPr>
          <a:xfrm>
            <a:off x="2710801" y="5339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6"/>
          <p:cNvSpPr/>
          <p:nvPr/>
        </p:nvSpPr>
        <p:spPr>
          <a:xfrm>
            <a:off x="2710801" y="7676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6"/>
          <p:cNvSpPr/>
          <p:nvPr/>
        </p:nvSpPr>
        <p:spPr>
          <a:xfrm>
            <a:off x="2710801"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6"/>
          <p:cNvSpPr/>
          <p:nvPr/>
        </p:nvSpPr>
        <p:spPr>
          <a:xfrm>
            <a:off x="2478268"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6"/>
          <p:cNvSpPr/>
          <p:nvPr/>
        </p:nvSpPr>
        <p:spPr>
          <a:xfrm>
            <a:off x="2478268"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6"/>
          <p:cNvSpPr/>
          <p:nvPr/>
        </p:nvSpPr>
        <p:spPr>
          <a:xfrm>
            <a:off x="2467838"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6"/>
          <p:cNvSpPr/>
          <p:nvPr/>
        </p:nvSpPr>
        <p:spPr>
          <a:xfrm>
            <a:off x="2224876" y="5339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6"/>
          <p:cNvSpPr/>
          <p:nvPr/>
        </p:nvSpPr>
        <p:spPr>
          <a:xfrm>
            <a:off x="2224876" y="7676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6"/>
          <p:cNvSpPr/>
          <p:nvPr/>
        </p:nvSpPr>
        <p:spPr>
          <a:xfrm>
            <a:off x="2224876" y="10020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6"/>
          <p:cNvSpPr/>
          <p:nvPr/>
        </p:nvSpPr>
        <p:spPr>
          <a:xfrm>
            <a:off x="1993484"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6"/>
          <p:cNvSpPr/>
          <p:nvPr/>
        </p:nvSpPr>
        <p:spPr>
          <a:xfrm>
            <a:off x="1993484"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6"/>
          <p:cNvSpPr/>
          <p:nvPr/>
        </p:nvSpPr>
        <p:spPr>
          <a:xfrm>
            <a:off x="1983093"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6"/>
          <p:cNvSpPr/>
          <p:nvPr/>
        </p:nvSpPr>
        <p:spPr>
          <a:xfrm>
            <a:off x="1740092" y="5339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6"/>
          <p:cNvSpPr/>
          <p:nvPr/>
        </p:nvSpPr>
        <p:spPr>
          <a:xfrm>
            <a:off x="1740092" y="7676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6"/>
          <p:cNvSpPr/>
          <p:nvPr/>
        </p:nvSpPr>
        <p:spPr>
          <a:xfrm>
            <a:off x="1740092"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6"/>
          <p:cNvSpPr/>
          <p:nvPr/>
        </p:nvSpPr>
        <p:spPr>
          <a:xfrm>
            <a:off x="1497129" y="5339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6"/>
          <p:cNvSpPr/>
          <p:nvPr/>
        </p:nvSpPr>
        <p:spPr>
          <a:xfrm>
            <a:off x="1497129" y="7676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6"/>
          <p:cNvSpPr/>
          <p:nvPr/>
        </p:nvSpPr>
        <p:spPr>
          <a:xfrm>
            <a:off x="1497129" y="10020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6"/>
          <p:cNvSpPr/>
          <p:nvPr/>
        </p:nvSpPr>
        <p:spPr>
          <a:xfrm>
            <a:off x="1255347"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6"/>
          <p:cNvSpPr/>
          <p:nvPr/>
        </p:nvSpPr>
        <p:spPr>
          <a:xfrm>
            <a:off x="1255347"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6"/>
          <p:cNvSpPr/>
          <p:nvPr/>
        </p:nvSpPr>
        <p:spPr>
          <a:xfrm>
            <a:off x="1255347" y="10020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6"/>
          <p:cNvSpPr/>
          <p:nvPr/>
        </p:nvSpPr>
        <p:spPr>
          <a:xfrm>
            <a:off x="1013526" y="5339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6"/>
          <p:cNvSpPr/>
          <p:nvPr/>
        </p:nvSpPr>
        <p:spPr>
          <a:xfrm>
            <a:off x="1013526" y="7677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6"/>
          <p:cNvSpPr/>
          <p:nvPr/>
        </p:nvSpPr>
        <p:spPr>
          <a:xfrm>
            <a:off x="1013526" y="10022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26"/>
          <p:cNvSpPr/>
          <p:nvPr/>
        </p:nvSpPr>
        <p:spPr>
          <a:xfrm>
            <a:off x="780955" y="5339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26"/>
          <p:cNvSpPr/>
          <p:nvPr/>
        </p:nvSpPr>
        <p:spPr>
          <a:xfrm>
            <a:off x="780955" y="7676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6"/>
          <p:cNvSpPr/>
          <p:nvPr/>
        </p:nvSpPr>
        <p:spPr>
          <a:xfrm>
            <a:off x="769383" y="10020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6"/>
          <p:cNvSpPr/>
          <p:nvPr/>
        </p:nvSpPr>
        <p:spPr>
          <a:xfrm>
            <a:off x="527600"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26"/>
          <p:cNvSpPr/>
          <p:nvPr/>
        </p:nvSpPr>
        <p:spPr>
          <a:xfrm>
            <a:off x="527600"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26"/>
          <p:cNvSpPr/>
          <p:nvPr/>
        </p:nvSpPr>
        <p:spPr>
          <a:xfrm>
            <a:off x="527600" y="10020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6"/>
          <p:cNvSpPr/>
          <p:nvPr/>
        </p:nvSpPr>
        <p:spPr>
          <a:xfrm>
            <a:off x="295029" y="5339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6"/>
          <p:cNvSpPr/>
          <p:nvPr/>
        </p:nvSpPr>
        <p:spPr>
          <a:xfrm>
            <a:off x="295029" y="7676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6"/>
          <p:cNvSpPr/>
          <p:nvPr/>
        </p:nvSpPr>
        <p:spPr>
          <a:xfrm>
            <a:off x="284638" y="10020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6"/>
          <p:cNvSpPr/>
          <p:nvPr/>
        </p:nvSpPr>
        <p:spPr>
          <a:xfrm>
            <a:off x="41675" y="5339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26"/>
          <p:cNvSpPr/>
          <p:nvPr/>
        </p:nvSpPr>
        <p:spPr>
          <a:xfrm>
            <a:off x="41675" y="7676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26"/>
          <p:cNvSpPr/>
          <p:nvPr/>
        </p:nvSpPr>
        <p:spPr>
          <a:xfrm>
            <a:off x="41675" y="10020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8_1">
    <p:bg>
      <p:bgPr>
        <a:solidFill>
          <a:schemeClr val="lt1"/>
        </a:solidFill>
        <a:effectLst/>
      </p:bgPr>
    </p:bg>
    <p:spTree>
      <p:nvGrpSpPr>
        <p:cNvPr id="1" name="Shape 2812"/>
        <p:cNvGrpSpPr/>
        <p:nvPr/>
      </p:nvGrpSpPr>
      <p:grpSpPr>
        <a:xfrm>
          <a:off x="0" y="0"/>
          <a:ext cx="0" cy="0"/>
          <a:chOff x="0" y="0"/>
          <a:chExt cx="0" cy="0"/>
        </a:xfrm>
      </p:grpSpPr>
      <p:sp>
        <p:nvSpPr>
          <p:cNvPr id="2813" name="Google Shape;2813;p27"/>
          <p:cNvSpPr/>
          <p:nvPr/>
        </p:nvSpPr>
        <p:spPr>
          <a:xfrm>
            <a:off x="7369175" y="4605900"/>
            <a:ext cx="1785900" cy="53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7"/>
          <p:cNvSpPr txBox="1">
            <a:spLocks noGrp="1"/>
          </p:cNvSpPr>
          <p:nvPr>
            <p:ph type="subTitle" idx="1"/>
          </p:nvPr>
        </p:nvSpPr>
        <p:spPr>
          <a:xfrm>
            <a:off x="2324250" y="4184550"/>
            <a:ext cx="4495500" cy="444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200"/>
            </a:lvl1pPr>
            <a:lvl2pPr lvl="1" algn="ctr" rtl="0">
              <a:spcBef>
                <a:spcPts val="0"/>
              </a:spcBef>
              <a:spcAft>
                <a:spcPts val="0"/>
              </a:spcAft>
              <a:buNone/>
              <a:defRPr sz="1200"/>
            </a:lvl2pPr>
            <a:lvl3pPr lvl="2" algn="ctr" rtl="0">
              <a:spcBef>
                <a:spcPts val="0"/>
              </a:spcBef>
              <a:spcAft>
                <a:spcPts val="0"/>
              </a:spcAft>
              <a:buNone/>
              <a:defRPr sz="1200"/>
            </a:lvl3pPr>
            <a:lvl4pPr lvl="3" algn="ctr" rtl="0">
              <a:spcBef>
                <a:spcPts val="0"/>
              </a:spcBef>
              <a:spcAft>
                <a:spcPts val="0"/>
              </a:spcAft>
              <a:buNone/>
              <a:defRPr sz="1200"/>
            </a:lvl4pPr>
            <a:lvl5pPr lvl="4" algn="ctr" rtl="0">
              <a:spcBef>
                <a:spcPts val="0"/>
              </a:spcBef>
              <a:spcAft>
                <a:spcPts val="0"/>
              </a:spcAft>
              <a:buNone/>
              <a:defRPr sz="1200"/>
            </a:lvl5pPr>
            <a:lvl6pPr lvl="5" algn="ctr" rtl="0">
              <a:spcBef>
                <a:spcPts val="0"/>
              </a:spcBef>
              <a:spcAft>
                <a:spcPts val="0"/>
              </a:spcAft>
              <a:buNone/>
              <a:defRPr sz="1200"/>
            </a:lvl6pPr>
            <a:lvl7pPr lvl="6" algn="ctr" rtl="0">
              <a:spcBef>
                <a:spcPts val="0"/>
              </a:spcBef>
              <a:spcAft>
                <a:spcPts val="0"/>
              </a:spcAft>
              <a:buNone/>
              <a:defRPr sz="1200"/>
            </a:lvl7pPr>
            <a:lvl8pPr lvl="7" algn="ctr" rtl="0">
              <a:spcBef>
                <a:spcPts val="0"/>
              </a:spcBef>
              <a:spcAft>
                <a:spcPts val="0"/>
              </a:spcAft>
              <a:buNone/>
              <a:defRPr sz="1200"/>
            </a:lvl8pPr>
            <a:lvl9pPr lvl="8" algn="ctr" rtl="0">
              <a:spcBef>
                <a:spcPts val="0"/>
              </a:spcBef>
              <a:spcAft>
                <a:spcPts val="0"/>
              </a:spcAft>
              <a:buNone/>
              <a:defRPr sz="1200"/>
            </a:lvl9pPr>
          </a:lstStyle>
          <a:p>
            <a:endParaRPr/>
          </a:p>
        </p:txBody>
      </p:sp>
      <p:sp>
        <p:nvSpPr>
          <p:cNvPr id="2815" name="Google Shape;2815;p27"/>
          <p:cNvSpPr txBox="1">
            <a:spLocks noGrp="1"/>
          </p:cNvSpPr>
          <p:nvPr>
            <p:ph type="title"/>
          </p:nvPr>
        </p:nvSpPr>
        <p:spPr>
          <a:xfrm>
            <a:off x="5776925" y="490775"/>
            <a:ext cx="2653500" cy="622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16" name="Google Shape;2816;p27"/>
          <p:cNvSpPr/>
          <p:nvPr/>
        </p:nvSpPr>
        <p:spPr>
          <a:xfrm>
            <a:off x="1012384" y="1945510"/>
            <a:ext cx="74074" cy="63607"/>
          </a:xfrm>
          <a:custGeom>
            <a:avLst/>
            <a:gdLst/>
            <a:ahLst/>
            <a:cxnLst/>
            <a:rect l="l" t="t" r="r" b="b"/>
            <a:pathLst>
              <a:path w="1946" h="1671" extrusionOk="0">
                <a:moveTo>
                  <a:pt x="1091" y="0"/>
                </a:moveTo>
                <a:cubicBezTo>
                  <a:pt x="890" y="0"/>
                  <a:pt x="684" y="75"/>
                  <a:pt x="517" y="242"/>
                </a:cubicBezTo>
                <a:cubicBezTo>
                  <a:pt x="0" y="759"/>
                  <a:pt x="365" y="1640"/>
                  <a:pt x="1094" y="1671"/>
                </a:cubicBezTo>
                <a:cubicBezTo>
                  <a:pt x="1550" y="1671"/>
                  <a:pt x="194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7"/>
          <p:cNvSpPr/>
          <p:nvPr/>
        </p:nvSpPr>
        <p:spPr>
          <a:xfrm>
            <a:off x="1013526" y="2179223"/>
            <a:ext cx="72933" cy="62541"/>
          </a:xfrm>
          <a:custGeom>
            <a:avLst/>
            <a:gdLst/>
            <a:ahLst/>
            <a:cxnLst/>
            <a:rect l="l" t="t" r="r" b="b"/>
            <a:pathLst>
              <a:path w="1916" h="1643" extrusionOk="0">
                <a:moveTo>
                  <a:pt x="1088" y="1"/>
                </a:moveTo>
                <a:cubicBezTo>
                  <a:pt x="887" y="1"/>
                  <a:pt x="683" y="76"/>
                  <a:pt x="517" y="242"/>
                </a:cubicBezTo>
                <a:cubicBezTo>
                  <a:pt x="0" y="759"/>
                  <a:pt x="335" y="1640"/>
                  <a:pt x="1064" y="1640"/>
                </a:cubicBezTo>
                <a:cubicBezTo>
                  <a:pt x="1082" y="1642"/>
                  <a:pt x="1100" y="1642"/>
                  <a:pt x="1117" y="1642"/>
                </a:cubicBezTo>
                <a:cubicBezTo>
                  <a:pt x="1550" y="1642"/>
                  <a:pt x="1915" y="1288"/>
                  <a:pt x="1915" y="850"/>
                </a:cubicBezTo>
                <a:cubicBezTo>
                  <a:pt x="1915" y="335"/>
                  <a:pt x="1510" y="1"/>
                  <a:pt x="10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7"/>
          <p:cNvSpPr/>
          <p:nvPr/>
        </p:nvSpPr>
        <p:spPr>
          <a:xfrm>
            <a:off x="1012384" y="2412936"/>
            <a:ext cx="74074" cy="63607"/>
          </a:xfrm>
          <a:custGeom>
            <a:avLst/>
            <a:gdLst/>
            <a:ahLst/>
            <a:cxnLst/>
            <a:rect l="l" t="t" r="r" b="b"/>
            <a:pathLst>
              <a:path w="1946" h="1671" extrusionOk="0">
                <a:moveTo>
                  <a:pt x="1094" y="1"/>
                </a:moveTo>
                <a:cubicBezTo>
                  <a:pt x="890" y="1"/>
                  <a:pt x="683" y="76"/>
                  <a:pt x="517" y="242"/>
                </a:cubicBezTo>
                <a:cubicBezTo>
                  <a:pt x="0" y="759"/>
                  <a:pt x="365" y="1671"/>
                  <a:pt x="1094" y="1671"/>
                </a:cubicBezTo>
                <a:cubicBezTo>
                  <a:pt x="1550" y="1671"/>
                  <a:pt x="1945" y="1306"/>
                  <a:pt x="1915" y="850"/>
                </a:cubicBezTo>
                <a:cubicBezTo>
                  <a:pt x="1936" y="335"/>
                  <a:pt x="1523" y="1"/>
                  <a:pt x="10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7"/>
          <p:cNvSpPr/>
          <p:nvPr/>
        </p:nvSpPr>
        <p:spPr>
          <a:xfrm>
            <a:off x="1012384" y="2647791"/>
            <a:ext cx="72894" cy="62465"/>
          </a:xfrm>
          <a:custGeom>
            <a:avLst/>
            <a:gdLst/>
            <a:ahLst/>
            <a:cxnLst/>
            <a:rect l="l" t="t" r="r" b="b"/>
            <a:pathLst>
              <a:path w="1915"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7"/>
          <p:cNvSpPr/>
          <p:nvPr/>
        </p:nvSpPr>
        <p:spPr>
          <a:xfrm>
            <a:off x="1012384" y="2881504"/>
            <a:ext cx="74074" cy="62465"/>
          </a:xfrm>
          <a:custGeom>
            <a:avLst/>
            <a:gdLst/>
            <a:ahLst/>
            <a:cxnLst/>
            <a:rect l="l" t="t" r="r" b="b"/>
            <a:pathLst>
              <a:path w="1946" h="1641" extrusionOk="0">
                <a:moveTo>
                  <a:pt x="1098" y="0"/>
                </a:moveTo>
                <a:cubicBezTo>
                  <a:pt x="893" y="0"/>
                  <a:pt x="684" y="75"/>
                  <a:pt x="517" y="242"/>
                </a:cubicBezTo>
                <a:cubicBezTo>
                  <a:pt x="0" y="759"/>
                  <a:pt x="365" y="1640"/>
                  <a:pt x="1094" y="1640"/>
                </a:cubicBezTo>
                <a:cubicBezTo>
                  <a:pt x="1550" y="1640"/>
                  <a:pt x="1945" y="1276"/>
                  <a:pt x="1915" y="820"/>
                </a:cubicBezTo>
                <a:cubicBezTo>
                  <a:pt x="1936" y="327"/>
                  <a:pt x="1525" y="0"/>
                  <a:pt x="10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7"/>
          <p:cNvSpPr/>
          <p:nvPr/>
        </p:nvSpPr>
        <p:spPr>
          <a:xfrm>
            <a:off x="1012384" y="3115218"/>
            <a:ext cx="74074" cy="63607"/>
          </a:xfrm>
          <a:custGeom>
            <a:avLst/>
            <a:gdLst/>
            <a:ahLst/>
            <a:cxnLst/>
            <a:rect l="l" t="t" r="r" b="b"/>
            <a:pathLst>
              <a:path w="1946" h="1671" extrusionOk="0">
                <a:moveTo>
                  <a:pt x="1087" y="1"/>
                </a:moveTo>
                <a:cubicBezTo>
                  <a:pt x="887" y="1"/>
                  <a:pt x="683" y="76"/>
                  <a:pt x="517" y="242"/>
                </a:cubicBezTo>
                <a:cubicBezTo>
                  <a:pt x="0" y="759"/>
                  <a:pt x="365" y="1671"/>
                  <a:pt x="1094" y="1671"/>
                </a:cubicBezTo>
                <a:cubicBezTo>
                  <a:pt x="1550" y="1671"/>
                  <a:pt x="1945" y="1276"/>
                  <a:pt x="1915" y="850"/>
                </a:cubicBezTo>
                <a:cubicBezTo>
                  <a:pt x="1915" y="335"/>
                  <a:pt x="1509"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7"/>
          <p:cNvSpPr/>
          <p:nvPr/>
        </p:nvSpPr>
        <p:spPr>
          <a:xfrm>
            <a:off x="1012384" y="3350073"/>
            <a:ext cx="72894" cy="62465"/>
          </a:xfrm>
          <a:custGeom>
            <a:avLst/>
            <a:gdLst/>
            <a:ahLst/>
            <a:cxnLst/>
            <a:rect l="l" t="t" r="r" b="b"/>
            <a:pathLst>
              <a:path w="1915"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7"/>
          <p:cNvSpPr/>
          <p:nvPr/>
        </p:nvSpPr>
        <p:spPr>
          <a:xfrm>
            <a:off x="1013526" y="3583786"/>
            <a:ext cx="72933" cy="62541"/>
          </a:xfrm>
          <a:custGeom>
            <a:avLst/>
            <a:gdLst/>
            <a:ahLst/>
            <a:cxnLst/>
            <a:rect l="l" t="t" r="r" b="b"/>
            <a:pathLst>
              <a:path w="1916" h="1643" extrusionOk="0">
                <a:moveTo>
                  <a:pt x="1092" y="0"/>
                </a:moveTo>
                <a:cubicBezTo>
                  <a:pt x="890" y="0"/>
                  <a:pt x="685" y="75"/>
                  <a:pt x="517" y="242"/>
                </a:cubicBezTo>
                <a:cubicBezTo>
                  <a:pt x="0" y="759"/>
                  <a:pt x="335" y="1641"/>
                  <a:pt x="1064" y="1641"/>
                </a:cubicBezTo>
                <a:cubicBezTo>
                  <a:pt x="1082" y="1642"/>
                  <a:pt x="1099" y="1642"/>
                  <a:pt x="1117" y="1642"/>
                </a:cubicBezTo>
                <a:cubicBezTo>
                  <a:pt x="1577" y="1642"/>
                  <a:pt x="1915" y="1259"/>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7"/>
          <p:cNvSpPr/>
          <p:nvPr/>
        </p:nvSpPr>
        <p:spPr>
          <a:xfrm>
            <a:off x="780955" y="1945472"/>
            <a:ext cx="62541" cy="62503"/>
          </a:xfrm>
          <a:custGeom>
            <a:avLst/>
            <a:gdLst/>
            <a:ahLst/>
            <a:cxnLst/>
            <a:rect l="l" t="t" r="r" b="b"/>
            <a:pathLst>
              <a:path w="1643" h="1642" extrusionOk="0">
                <a:moveTo>
                  <a:pt x="822" y="0"/>
                </a:moveTo>
                <a:cubicBezTo>
                  <a:pt x="366" y="0"/>
                  <a:pt x="1" y="365"/>
                  <a:pt x="1" y="821"/>
                </a:cubicBezTo>
                <a:cubicBezTo>
                  <a:pt x="1" y="1277"/>
                  <a:pt x="366" y="1641"/>
                  <a:pt x="822" y="1641"/>
                </a:cubicBezTo>
                <a:cubicBezTo>
                  <a:pt x="1278" y="1641"/>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7"/>
          <p:cNvSpPr/>
          <p:nvPr/>
        </p:nvSpPr>
        <p:spPr>
          <a:xfrm>
            <a:off x="780955" y="2179147"/>
            <a:ext cx="62541" cy="62541"/>
          </a:xfrm>
          <a:custGeom>
            <a:avLst/>
            <a:gdLst/>
            <a:ahLst/>
            <a:cxnLst/>
            <a:rect l="l" t="t" r="r" b="b"/>
            <a:pathLst>
              <a:path w="1643" h="1643" extrusionOk="0">
                <a:moveTo>
                  <a:pt x="822" y="1"/>
                </a:moveTo>
                <a:cubicBezTo>
                  <a:pt x="366" y="1"/>
                  <a:pt x="1" y="366"/>
                  <a:pt x="1" y="822"/>
                </a:cubicBezTo>
                <a:cubicBezTo>
                  <a:pt x="1" y="1278"/>
                  <a:pt x="366" y="1642"/>
                  <a:pt x="822" y="1642"/>
                </a:cubicBezTo>
                <a:cubicBezTo>
                  <a:pt x="1278" y="1642"/>
                  <a:pt x="1642" y="1278"/>
                  <a:pt x="1642" y="822"/>
                </a:cubicBezTo>
                <a:cubicBezTo>
                  <a:pt x="1642" y="366"/>
                  <a:pt x="1278"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7"/>
          <p:cNvSpPr/>
          <p:nvPr/>
        </p:nvSpPr>
        <p:spPr>
          <a:xfrm>
            <a:off x="780955" y="2412860"/>
            <a:ext cx="62541" cy="63683"/>
          </a:xfrm>
          <a:custGeom>
            <a:avLst/>
            <a:gdLst/>
            <a:ahLst/>
            <a:cxnLst/>
            <a:rect l="l" t="t" r="r" b="b"/>
            <a:pathLst>
              <a:path w="1643" h="1673" extrusionOk="0">
                <a:moveTo>
                  <a:pt x="822" y="1"/>
                </a:moveTo>
                <a:cubicBezTo>
                  <a:pt x="366" y="1"/>
                  <a:pt x="1" y="396"/>
                  <a:pt x="1" y="852"/>
                </a:cubicBezTo>
                <a:cubicBezTo>
                  <a:pt x="1" y="1308"/>
                  <a:pt x="366" y="1673"/>
                  <a:pt x="822" y="1673"/>
                </a:cubicBezTo>
                <a:cubicBezTo>
                  <a:pt x="1278" y="1673"/>
                  <a:pt x="1642" y="1308"/>
                  <a:pt x="1642" y="852"/>
                </a:cubicBezTo>
                <a:cubicBezTo>
                  <a:pt x="1642" y="396"/>
                  <a:pt x="1278"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7"/>
          <p:cNvSpPr/>
          <p:nvPr/>
        </p:nvSpPr>
        <p:spPr>
          <a:xfrm>
            <a:off x="780955" y="264775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7"/>
          <p:cNvSpPr/>
          <p:nvPr/>
        </p:nvSpPr>
        <p:spPr>
          <a:xfrm>
            <a:off x="780955" y="2881466"/>
            <a:ext cx="62541" cy="62503"/>
          </a:xfrm>
          <a:custGeom>
            <a:avLst/>
            <a:gdLst/>
            <a:ahLst/>
            <a:cxnLst/>
            <a:rect l="l" t="t" r="r" b="b"/>
            <a:pathLst>
              <a:path w="1643" h="1642" extrusionOk="0">
                <a:moveTo>
                  <a:pt x="822" y="0"/>
                </a:moveTo>
                <a:cubicBezTo>
                  <a:pt x="366" y="0"/>
                  <a:pt x="1" y="365"/>
                  <a:pt x="1" y="821"/>
                </a:cubicBezTo>
                <a:cubicBezTo>
                  <a:pt x="1" y="1277"/>
                  <a:pt x="366" y="1641"/>
                  <a:pt x="822" y="1641"/>
                </a:cubicBezTo>
                <a:cubicBezTo>
                  <a:pt x="1278" y="1641"/>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7"/>
          <p:cNvSpPr/>
          <p:nvPr/>
        </p:nvSpPr>
        <p:spPr>
          <a:xfrm>
            <a:off x="769383" y="3115218"/>
            <a:ext cx="74113" cy="63607"/>
          </a:xfrm>
          <a:custGeom>
            <a:avLst/>
            <a:gdLst/>
            <a:ahLst/>
            <a:cxnLst/>
            <a:rect l="l" t="t" r="r" b="b"/>
            <a:pathLst>
              <a:path w="1947" h="1671" extrusionOk="0">
                <a:moveTo>
                  <a:pt x="1095" y="1"/>
                </a:moveTo>
                <a:cubicBezTo>
                  <a:pt x="891" y="1"/>
                  <a:pt x="684" y="76"/>
                  <a:pt x="518" y="242"/>
                </a:cubicBezTo>
                <a:cubicBezTo>
                  <a:pt x="1" y="759"/>
                  <a:pt x="366" y="1671"/>
                  <a:pt x="1126" y="1671"/>
                </a:cubicBezTo>
                <a:cubicBezTo>
                  <a:pt x="1551" y="1671"/>
                  <a:pt x="1946" y="1276"/>
                  <a:pt x="1946" y="850"/>
                </a:cubicBezTo>
                <a:cubicBezTo>
                  <a:pt x="1946" y="335"/>
                  <a:pt x="1527"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7"/>
          <p:cNvSpPr/>
          <p:nvPr/>
        </p:nvSpPr>
        <p:spPr>
          <a:xfrm>
            <a:off x="769383" y="3350073"/>
            <a:ext cx="74113" cy="62465"/>
          </a:xfrm>
          <a:custGeom>
            <a:avLst/>
            <a:gdLst/>
            <a:ahLst/>
            <a:cxnLst/>
            <a:rect l="l" t="t" r="r" b="b"/>
            <a:pathLst>
              <a:path w="1947" h="1641" extrusionOk="0">
                <a:moveTo>
                  <a:pt x="1100" y="0"/>
                </a:moveTo>
                <a:cubicBezTo>
                  <a:pt x="894" y="0"/>
                  <a:pt x="685" y="75"/>
                  <a:pt x="518" y="242"/>
                </a:cubicBezTo>
                <a:cubicBezTo>
                  <a:pt x="1" y="759"/>
                  <a:pt x="366" y="1641"/>
                  <a:pt x="1126"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7"/>
          <p:cNvSpPr/>
          <p:nvPr/>
        </p:nvSpPr>
        <p:spPr>
          <a:xfrm>
            <a:off x="780955" y="3583748"/>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7"/>
          <p:cNvSpPr/>
          <p:nvPr/>
        </p:nvSpPr>
        <p:spPr>
          <a:xfrm>
            <a:off x="527600" y="1945510"/>
            <a:ext cx="72933" cy="63607"/>
          </a:xfrm>
          <a:custGeom>
            <a:avLst/>
            <a:gdLst/>
            <a:ahLst/>
            <a:cxnLst/>
            <a:rect l="l" t="t" r="r" b="b"/>
            <a:pathLst>
              <a:path w="1916" h="1671" extrusionOk="0">
                <a:moveTo>
                  <a:pt x="1091" y="0"/>
                </a:moveTo>
                <a:cubicBezTo>
                  <a:pt x="890" y="0"/>
                  <a:pt x="684" y="75"/>
                  <a:pt x="517" y="242"/>
                </a:cubicBezTo>
                <a:cubicBezTo>
                  <a:pt x="0" y="759"/>
                  <a:pt x="365" y="1671"/>
                  <a:pt x="1094" y="1671"/>
                </a:cubicBezTo>
                <a:cubicBezTo>
                  <a:pt x="1550" y="1640"/>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7"/>
          <p:cNvSpPr/>
          <p:nvPr/>
        </p:nvSpPr>
        <p:spPr>
          <a:xfrm>
            <a:off x="527600" y="2179185"/>
            <a:ext cx="72933" cy="62503"/>
          </a:xfrm>
          <a:custGeom>
            <a:avLst/>
            <a:gdLst/>
            <a:ahLst/>
            <a:cxnLst/>
            <a:rect l="l" t="t" r="r" b="b"/>
            <a:pathLst>
              <a:path w="1916" h="1642" extrusionOk="0">
                <a:moveTo>
                  <a:pt x="1091" y="1"/>
                </a:moveTo>
                <a:cubicBezTo>
                  <a:pt x="890" y="1"/>
                  <a:pt x="684" y="76"/>
                  <a:pt x="517" y="243"/>
                </a:cubicBezTo>
                <a:cubicBezTo>
                  <a:pt x="0" y="760"/>
                  <a:pt x="365" y="1641"/>
                  <a:pt x="1094" y="1641"/>
                </a:cubicBezTo>
                <a:cubicBezTo>
                  <a:pt x="1550" y="1641"/>
                  <a:pt x="1915" y="1277"/>
                  <a:pt x="1915" y="821"/>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7"/>
          <p:cNvSpPr/>
          <p:nvPr/>
        </p:nvSpPr>
        <p:spPr>
          <a:xfrm>
            <a:off x="527600" y="2412936"/>
            <a:ext cx="72933" cy="63607"/>
          </a:xfrm>
          <a:custGeom>
            <a:avLst/>
            <a:gdLst/>
            <a:ahLst/>
            <a:cxnLst/>
            <a:rect l="l" t="t" r="r" b="b"/>
            <a:pathLst>
              <a:path w="1916" h="1671" extrusionOk="0">
                <a:moveTo>
                  <a:pt x="1087" y="1"/>
                </a:moveTo>
                <a:cubicBezTo>
                  <a:pt x="887" y="1"/>
                  <a:pt x="683" y="76"/>
                  <a:pt x="517" y="242"/>
                </a:cubicBezTo>
                <a:cubicBezTo>
                  <a:pt x="0" y="759"/>
                  <a:pt x="365" y="1671"/>
                  <a:pt x="1094" y="1671"/>
                </a:cubicBezTo>
                <a:cubicBezTo>
                  <a:pt x="1550" y="1671"/>
                  <a:pt x="1915" y="1306"/>
                  <a:pt x="1915" y="850"/>
                </a:cubicBezTo>
                <a:cubicBezTo>
                  <a:pt x="1915" y="335"/>
                  <a:pt x="1510"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7"/>
          <p:cNvSpPr/>
          <p:nvPr/>
        </p:nvSpPr>
        <p:spPr>
          <a:xfrm>
            <a:off x="527600" y="2647791"/>
            <a:ext cx="72933" cy="62465"/>
          </a:xfrm>
          <a:custGeom>
            <a:avLst/>
            <a:gdLst/>
            <a:ahLst/>
            <a:cxnLst/>
            <a:rect l="l" t="t" r="r" b="b"/>
            <a:pathLst>
              <a:path w="1916"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7"/>
          <p:cNvSpPr/>
          <p:nvPr/>
        </p:nvSpPr>
        <p:spPr>
          <a:xfrm>
            <a:off x="527600" y="2881504"/>
            <a:ext cx="72933" cy="62465"/>
          </a:xfrm>
          <a:custGeom>
            <a:avLst/>
            <a:gdLst/>
            <a:ahLst/>
            <a:cxnLst/>
            <a:rect l="l" t="t" r="r" b="b"/>
            <a:pathLst>
              <a:path w="1916" h="1641" extrusionOk="0">
                <a:moveTo>
                  <a:pt x="1091" y="0"/>
                </a:moveTo>
                <a:cubicBezTo>
                  <a:pt x="890" y="0"/>
                  <a:pt x="684" y="75"/>
                  <a:pt x="517" y="242"/>
                </a:cubicBezTo>
                <a:cubicBezTo>
                  <a:pt x="0" y="759"/>
                  <a:pt x="365" y="1640"/>
                  <a:pt x="1094" y="1640"/>
                </a:cubicBezTo>
                <a:cubicBezTo>
                  <a:pt x="1550" y="1640"/>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7"/>
          <p:cNvSpPr/>
          <p:nvPr/>
        </p:nvSpPr>
        <p:spPr>
          <a:xfrm>
            <a:off x="527600" y="3115218"/>
            <a:ext cx="72933" cy="63607"/>
          </a:xfrm>
          <a:custGeom>
            <a:avLst/>
            <a:gdLst/>
            <a:ahLst/>
            <a:cxnLst/>
            <a:rect l="l" t="t" r="r" b="b"/>
            <a:pathLst>
              <a:path w="1916" h="1671" extrusionOk="0">
                <a:moveTo>
                  <a:pt x="1087" y="1"/>
                </a:moveTo>
                <a:cubicBezTo>
                  <a:pt x="887" y="1"/>
                  <a:pt x="683" y="76"/>
                  <a:pt x="517" y="242"/>
                </a:cubicBezTo>
                <a:cubicBezTo>
                  <a:pt x="0" y="789"/>
                  <a:pt x="365" y="1671"/>
                  <a:pt x="1094" y="1671"/>
                </a:cubicBezTo>
                <a:cubicBezTo>
                  <a:pt x="1550" y="1671"/>
                  <a:pt x="1915" y="1276"/>
                  <a:pt x="1915" y="850"/>
                </a:cubicBezTo>
                <a:cubicBezTo>
                  <a:pt x="1915" y="335"/>
                  <a:pt x="1510"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7"/>
          <p:cNvSpPr/>
          <p:nvPr/>
        </p:nvSpPr>
        <p:spPr>
          <a:xfrm>
            <a:off x="527600" y="3350073"/>
            <a:ext cx="72933" cy="62465"/>
          </a:xfrm>
          <a:custGeom>
            <a:avLst/>
            <a:gdLst/>
            <a:ahLst/>
            <a:cxnLst/>
            <a:rect l="l" t="t" r="r" b="b"/>
            <a:pathLst>
              <a:path w="1916"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7"/>
          <p:cNvSpPr/>
          <p:nvPr/>
        </p:nvSpPr>
        <p:spPr>
          <a:xfrm>
            <a:off x="527600" y="3583786"/>
            <a:ext cx="72933" cy="62465"/>
          </a:xfrm>
          <a:custGeom>
            <a:avLst/>
            <a:gdLst/>
            <a:ahLst/>
            <a:cxnLst/>
            <a:rect l="l" t="t" r="r" b="b"/>
            <a:pathLst>
              <a:path w="1916"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7"/>
          <p:cNvSpPr/>
          <p:nvPr/>
        </p:nvSpPr>
        <p:spPr>
          <a:xfrm>
            <a:off x="295029" y="1945472"/>
            <a:ext cx="63683" cy="62503"/>
          </a:xfrm>
          <a:custGeom>
            <a:avLst/>
            <a:gdLst/>
            <a:ahLst/>
            <a:cxnLst/>
            <a:rect l="l" t="t" r="r" b="b"/>
            <a:pathLst>
              <a:path w="1673" h="1642" extrusionOk="0">
                <a:moveTo>
                  <a:pt x="821" y="0"/>
                </a:moveTo>
                <a:cubicBezTo>
                  <a:pt x="365" y="0"/>
                  <a:pt x="1" y="365"/>
                  <a:pt x="1" y="821"/>
                </a:cubicBezTo>
                <a:cubicBezTo>
                  <a:pt x="1" y="1277"/>
                  <a:pt x="365" y="1641"/>
                  <a:pt x="821" y="1641"/>
                </a:cubicBezTo>
                <a:cubicBezTo>
                  <a:pt x="1277" y="1641"/>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7"/>
          <p:cNvSpPr/>
          <p:nvPr/>
        </p:nvSpPr>
        <p:spPr>
          <a:xfrm>
            <a:off x="295029" y="2179147"/>
            <a:ext cx="63683" cy="62541"/>
          </a:xfrm>
          <a:custGeom>
            <a:avLst/>
            <a:gdLst/>
            <a:ahLst/>
            <a:cxnLst/>
            <a:rect l="l" t="t" r="r" b="b"/>
            <a:pathLst>
              <a:path w="1673" h="1643" extrusionOk="0">
                <a:moveTo>
                  <a:pt x="821" y="1"/>
                </a:moveTo>
                <a:cubicBezTo>
                  <a:pt x="365" y="1"/>
                  <a:pt x="1" y="366"/>
                  <a:pt x="1" y="822"/>
                </a:cubicBezTo>
                <a:cubicBezTo>
                  <a:pt x="1" y="1278"/>
                  <a:pt x="365" y="1642"/>
                  <a:pt x="821" y="1642"/>
                </a:cubicBezTo>
                <a:cubicBezTo>
                  <a:pt x="1277" y="1642"/>
                  <a:pt x="1672" y="1278"/>
                  <a:pt x="1672" y="822"/>
                </a:cubicBezTo>
                <a:cubicBezTo>
                  <a:pt x="1672" y="36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7"/>
          <p:cNvSpPr/>
          <p:nvPr/>
        </p:nvSpPr>
        <p:spPr>
          <a:xfrm>
            <a:off x="295029" y="2412860"/>
            <a:ext cx="63683" cy="63683"/>
          </a:xfrm>
          <a:custGeom>
            <a:avLst/>
            <a:gdLst/>
            <a:ahLst/>
            <a:cxnLst/>
            <a:rect l="l" t="t" r="r" b="b"/>
            <a:pathLst>
              <a:path w="1673" h="1673" extrusionOk="0">
                <a:moveTo>
                  <a:pt x="821" y="1"/>
                </a:moveTo>
                <a:cubicBezTo>
                  <a:pt x="365" y="1"/>
                  <a:pt x="1" y="396"/>
                  <a:pt x="1" y="852"/>
                </a:cubicBezTo>
                <a:cubicBezTo>
                  <a:pt x="1" y="1308"/>
                  <a:pt x="365" y="1673"/>
                  <a:pt x="821" y="1673"/>
                </a:cubicBezTo>
                <a:cubicBezTo>
                  <a:pt x="1277" y="1673"/>
                  <a:pt x="1672" y="1308"/>
                  <a:pt x="1672" y="852"/>
                </a:cubicBezTo>
                <a:cubicBezTo>
                  <a:pt x="1672" y="39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7"/>
          <p:cNvSpPr/>
          <p:nvPr/>
        </p:nvSpPr>
        <p:spPr>
          <a:xfrm>
            <a:off x="295029" y="264775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7"/>
          <p:cNvSpPr/>
          <p:nvPr/>
        </p:nvSpPr>
        <p:spPr>
          <a:xfrm>
            <a:off x="295029" y="2881466"/>
            <a:ext cx="63683" cy="62503"/>
          </a:xfrm>
          <a:custGeom>
            <a:avLst/>
            <a:gdLst/>
            <a:ahLst/>
            <a:cxnLst/>
            <a:rect l="l" t="t" r="r" b="b"/>
            <a:pathLst>
              <a:path w="1673" h="1642" extrusionOk="0">
                <a:moveTo>
                  <a:pt x="821" y="0"/>
                </a:moveTo>
                <a:cubicBezTo>
                  <a:pt x="365" y="0"/>
                  <a:pt x="1" y="365"/>
                  <a:pt x="1" y="821"/>
                </a:cubicBezTo>
                <a:cubicBezTo>
                  <a:pt x="1" y="1277"/>
                  <a:pt x="365" y="1641"/>
                  <a:pt x="821" y="1641"/>
                </a:cubicBezTo>
                <a:cubicBezTo>
                  <a:pt x="1277" y="1641"/>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7"/>
          <p:cNvSpPr/>
          <p:nvPr/>
        </p:nvSpPr>
        <p:spPr>
          <a:xfrm>
            <a:off x="284638" y="3115218"/>
            <a:ext cx="74074" cy="63607"/>
          </a:xfrm>
          <a:custGeom>
            <a:avLst/>
            <a:gdLst/>
            <a:ahLst/>
            <a:cxnLst/>
            <a:rect l="l" t="t" r="r" b="b"/>
            <a:pathLst>
              <a:path w="1946" h="1671" extrusionOk="0">
                <a:moveTo>
                  <a:pt x="1095" y="1"/>
                </a:moveTo>
                <a:cubicBezTo>
                  <a:pt x="890" y="1"/>
                  <a:pt x="683" y="76"/>
                  <a:pt x="517" y="242"/>
                </a:cubicBezTo>
                <a:cubicBezTo>
                  <a:pt x="0" y="759"/>
                  <a:pt x="365" y="1671"/>
                  <a:pt x="1094" y="1671"/>
                </a:cubicBezTo>
                <a:cubicBezTo>
                  <a:pt x="1550" y="1671"/>
                  <a:pt x="1945" y="1276"/>
                  <a:pt x="1945" y="850"/>
                </a:cubicBezTo>
                <a:cubicBezTo>
                  <a:pt x="1945" y="335"/>
                  <a:pt x="1526"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7"/>
          <p:cNvSpPr/>
          <p:nvPr/>
        </p:nvSpPr>
        <p:spPr>
          <a:xfrm>
            <a:off x="284638" y="3350073"/>
            <a:ext cx="74074" cy="62465"/>
          </a:xfrm>
          <a:custGeom>
            <a:avLst/>
            <a:gdLst/>
            <a:ahLst/>
            <a:cxnLst/>
            <a:rect l="l" t="t" r="r" b="b"/>
            <a:pathLst>
              <a:path w="1946" h="1641" extrusionOk="0">
                <a:moveTo>
                  <a:pt x="1099" y="0"/>
                </a:moveTo>
                <a:cubicBezTo>
                  <a:pt x="893" y="0"/>
                  <a:pt x="684" y="75"/>
                  <a:pt x="517" y="242"/>
                </a:cubicBezTo>
                <a:cubicBezTo>
                  <a:pt x="0" y="759"/>
                  <a:pt x="365" y="1641"/>
                  <a:pt x="1094" y="1641"/>
                </a:cubicBezTo>
                <a:cubicBezTo>
                  <a:pt x="1550" y="1641"/>
                  <a:pt x="1915" y="1276"/>
                  <a:pt x="1945" y="820"/>
                </a:cubicBezTo>
                <a:cubicBezTo>
                  <a:pt x="1945"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7"/>
          <p:cNvSpPr/>
          <p:nvPr/>
        </p:nvSpPr>
        <p:spPr>
          <a:xfrm>
            <a:off x="295029" y="3583748"/>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7"/>
          <p:cNvSpPr/>
          <p:nvPr/>
        </p:nvSpPr>
        <p:spPr>
          <a:xfrm>
            <a:off x="41675" y="1945510"/>
            <a:ext cx="74074" cy="63607"/>
          </a:xfrm>
          <a:custGeom>
            <a:avLst/>
            <a:gdLst/>
            <a:ahLst/>
            <a:cxnLst/>
            <a:rect l="l" t="t" r="r" b="b"/>
            <a:pathLst>
              <a:path w="1946" h="1671" extrusionOk="0">
                <a:moveTo>
                  <a:pt x="1122" y="0"/>
                </a:moveTo>
                <a:cubicBezTo>
                  <a:pt x="920" y="0"/>
                  <a:pt x="715" y="75"/>
                  <a:pt x="547" y="242"/>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7"/>
          <p:cNvSpPr/>
          <p:nvPr/>
        </p:nvSpPr>
        <p:spPr>
          <a:xfrm>
            <a:off x="41675" y="2179223"/>
            <a:ext cx="74074" cy="62465"/>
          </a:xfrm>
          <a:custGeom>
            <a:avLst/>
            <a:gdLst/>
            <a:ahLst/>
            <a:cxnLst/>
            <a:rect l="l" t="t" r="r" b="b"/>
            <a:pathLst>
              <a:path w="1946" h="1641" extrusionOk="0">
                <a:moveTo>
                  <a:pt x="1118" y="1"/>
                </a:moveTo>
                <a:cubicBezTo>
                  <a:pt x="917" y="1"/>
                  <a:pt x="713" y="76"/>
                  <a:pt x="547" y="242"/>
                </a:cubicBezTo>
                <a:cubicBezTo>
                  <a:pt x="0" y="759"/>
                  <a:pt x="395" y="1640"/>
                  <a:pt x="1125" y="1640"/>
                </a:cubicBezTo>
                <a:cubicBezTo>
                  <a:pt x="1581" y="1640"/>
                  <a:pt x="1945" y="1276"/>
                  <a:pt x="1945" y="850"/>
                </a:cubicBezTo>
                <a:cubicBezTo>
                  <a:pt x="1945" y="335"/>
                  <a:pt x="1540" y="1"/>
                  <a:pt x="1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7"/>
          <p:cNvSpPr/>
          <p:nvPr/>
        </p:nvSpPr>
        <p:spPr>
          <a:xfrm>
            <a:off x="41675" y="2412936"/>
            <a:ext cx="74074" cy="63607"/>
          </a:xfrm>
          <a:custGeom>
            <a:avLst/>
            <a:gdLst/>
            <a:ahLst/>
            <a:cxnLst/>
            <a:rect l="l" t="t" r="r" b="b"/>
            <a:pathLst>
              <a:path w="1946" h="1671" extrusionOk="0">
                <a:moveTo>
                  <a:pt x="1118" y="1"/>
                </a:moveTo>
                <a:cubicBezTo>
                  <a:pt x="917" y="1"/>
                  <a:pt x="713" y="76"/>
                  <a:pt x="547" y="242"/>
                </a:cubicBezTo>
                <a:cubicBezTo>
                  <a:pt x="0" y="759"/>
                  <a:pt x="395" y="1671"/>
                  <a:pt x="1125" y="1671"/>
                </a:cubicBezTo>
                <a:cubicBezTo>
                  <a:pt x="1581" y="1671"/>
                  <a:pt x="1945" y="1306"/>
                  <a:pt x="1945" y="850"/>
                </a:cubicBezTo>
                <a:cubicBezTo>
                  <a:pt x="1945" y="335"/>
                  <a:pt x="1540" y="1"/>
                  <a:pt x="1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7"/>
          <p:cNvSpPr/>
          <p:nvPr/>
        </p:nvSpPr>
        <p:spPr>
          <a:xfrm>
            <a:off x="41675" y="2647791"/>
            <a:ext cx="74074" cy="62465"/>
          </a:xfrm>
          <a:custGeom>
            <a:avLst/>
            <a:gdLst/>
            <a:ahLst/>
            <a:cxnLst/>
            <a:rect l="l" t="t" r="r" b="b"/>
            <a:pathLst>
              <a:path w="1946" h="1641" extrusionOk="0">
                <a:moveTo>
                  <a:pt x="1122" y="0"/>
                </a:moveTo>
                <a:cubicBezTo>
                  <a:pt x="920" y="0"/>
                  <a:pt x="715" y="75"/>
                  <a:pt x="547" y="242"/>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7"/>
          <p:cNvSpPr/>
          <p:nvPr/>
        </p:nvSpPr>
        <p:spPr>
          <a:xfrm>
            <a:off x="41675" y="2881504"/>
            <a:ext cx="74074" cy="62465"/>
          </a:xfrm>
          <a:custGeom>
            <a:avLst/>
            <a:gdLst/>
            <a:ahLst/>
            <a:cxnLst/>
            <a:rect l="l" t="t" r="r" b="b"/>
            <a:pathLst>
              <a:path w="1946" h="1641" extrusionOk="0">
                <a:moveTo>
                  <a:pt x="1122" y="0"/>
                </a:moveTo>
                <a:cubicBezTo>
                  <a:pt x="920" y="0"/>
                  <a:pt x="715" y="75"/>
                  <a:pt x="547" y="242"/>
                </a:cubicBezTo>
                <a:cubicBezTo>
                  <a:pt x="0" y="759"/>
                  <a:pt x="395" y="1640"/>
                  <a:pt x="1125" y="1640"/>
                </a:cubicBezTo>
                <a:cubicBezTo>
                  <a:pt x="1581" y="1640"/>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7"/>
          <p:cNvSpPr/>
          <p:nvPr/>
        </p:nvSpPr>
        <p:spPr>
          <a:xfrm>
            <a:off x="41675" y="3115218"/>
            <a:ext cx="74074" cy="63607"/>
          </a:xfrm>
          <a:custGeom>
            <a:avLst/>
            <a:gdLst/>
            <a:ahLst/>
            <a:cxnLst/>
            <a:rect l="l" t="t" r="r" b="b"/>
            <a:pathLst>
              <a:path w="1946" h="1671" extrusionOk="0">
                <a:moveTo>
                  <a:pt x="1118" y="1"/>
                </a:moveTo>
                <a:cubicBezTo>
                  <a:pt x="917" y="1"/>
                  <a:pt x="713" y="76"/>
                  <a:pt x="547" y="242"/>
                </a:cubicBezTo>
                <a:cubicBezTo>
                  <a:pt x="0" y="759"/>
                  <a:pt x="395" y="1671"/>
                  <a:pt x="1125" y="1671"/>
                </a:cubicBezTo>
                <a:cubicBezTo>
                  <a:pt x="1581" y="1671"/>
                  <a:pt x="1945" y="1276"/>
                  <a:pt x="1945" y="850"/>
                </a:cubicBezTo>
                <a:cubicBezTo>
                  <a:pt x="1945" y="335"/>
                  <a:pt x="1540" y="1"/>
                  <a:pt x="1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7"/>
          <p:cNvSpPr/>
          <p:nvPr/>
        </p:nvSpPr>
        <p:spPr>
          <a:xfrm>
            <a:off x="41675" y="3350073"/>
            <a:ext cx="74074" cy="62465"/>
          </a:xfrm>
          <a:custGeom>
            <a:avLst/>
            <a:gdLst/>
            <a:ahLst/>
            <a:cxnLst/>
            <a:rect l="l" t="t" r="r" b="b"/>
            <a:pathLst>
              <a:path w="1946" h="1641" extrusionOk="0">
                <a:moveTo>
                  <a:pt x="1122" y="0"/>
                </a:moveTo>
                <a:cubicBezTo>
                  <a:pt x="920" y="0"/>
                  <a:pt x="715" y="75"/>
                  <a:pt x="547" y="242"/>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7"/>
          <p:cNvSpPr/>
          <p:nvPr/>
        </p:nvSpPr>
        <p:spPr>
          <a:xfrm>
            <a:off x="41675" y="3583786"/>
            <a:ext cx="74074" cy="62465"/>
          </a:xfrm>
          <a:custGeom>
            <a:avLst/>
            <a:gdLst/>
            <a:ahLst/>
            <a:cxnLst/>
            <a:rect l="l" t="t" r="r" b="b"/>
            <a:pathLst>
              <a:path w="1946" h="1641" extrusionOk="0">
                <a:moveTo>
                  <a:pt x="1122" y="0"/>
                </a:moveTo>
                <a:cubicBezTo>
                  <a:pt x="920" y="0"/>
                  <a:pt x="715" y="75"/>
                  <a:pt x="547" y="242"/>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7"/>
          <p:cNvSpPr/>
          <p:nvPr/>
        </p:nvSpPr>
        <p:spPr>
          <a:xfrm>
            <a:off x="1013526" y="65451"/>
            <a:ext cx="72933" cy="63607"/>
          </a:xfrm>
          <a:custGeom>
            <a:avLst/>
            <a:gdLst/>
            <a:ahLst/>
            <a:cxnLst/>
            <a:rect l="l" t="t" r="r" b="b"/>
            <a:pathLst>
              <a:path w="1916" h="1671" extrusionOk="0">
                <a:moveTo>
                  <a:pt x="1088" y="0"/>
                </a:moveTo>
                <a:cubicBezTo>
                  <a:pt x="887" y="0"/>
                  <a:pt x="683" y="75"/>
                  <a:pt x="517" y="241"/>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7"/>
          <p:cNvSpPr/>
          <p:nvPr/>
        </p:nvSpPr>
        <p:spPr>
          <a:xfrm>
            <a:off x="1013526" y="300268"/>
            <a:ext cx="72933" cy="62465"/>
          </a:xfrm>
          <a:custGeom>
            <a:avLst/>
            <a:gdLst/>
            <a:ahLst/>
            <a:cxnLst/>
            <a:rect l="l" t="t" r="r" b="b"/>
            <a:pathLst>
              <a:path w="1916" h="1641" extrusionOk="0">
                <a:moveTo>
                  <a:pt x="1092" y="1"/>
                </a:moveTo>
                <a:cubicBezTo>
                  <a:pt x="890" y="1"/>
                  <a:pt x="685" y="75"/>
                  <a:pt x="517" y="243"/>
                </a:cubicBezTo>
                <a:cubicBezTo>
                  <a:pt x="0" y="759"/>
                  <a:pt x="335" y="1641"/>
                  <a:pt x="1064" y="1641"/>
                </a:cubicBezTo>
                <a:cubicBezTo>
                  <a:pt x="1551" y="1641"/>
                  <a:pt x="1915" y="1276"/>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7"/>
          <p:cNvSpPr/>
          <p:nvPr/>
        </p:nvSpPr>
        <p:spPr>
          <a:xfrm>
            <a:off x="1013526" y="5339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7"/>
          <p:cNvSpPr/>
          <p:nvPr/>
        </p:nvSpPr>
        <p:spPr>
          <a:xfrm>
            <a:off x="1013526" y="7677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7"/>
          <p:cNvSpPr/>
          <p:nvPr/>
        </p:nvSpPr>
        <p:spPr>
          <a:xfrm>
            <a:off x="1013526" y="10022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7"/>
          <p:cNvSpPr/>
          <p:nvPr/>
        </p:nvSpPr>
        <p:spPr>
          <a:xfrm>
            <a:off x="1013526" y="1236263"/>
            <a:ext cx="72933" cy="62541"/>
          </a:xfrm>
          <a:custGeom>
            <a:avLst/>
            <a:gdLst/>
            <a:ahLst/>
            <a:cxnLst/>
            <a:rect l="l" t="t" r="r" b="b"/>
            <a:pathLst>
              <a:path w="1916" h="1643" extrusionOk="0">
                <a:moveTo>
                  <a:pt x="1092" y="1"/>
                </a:moveTo>
                <a:cubicBezTo>
                  <a:pt x="890" y="1"/>
                  <a:pt x="685" y="75"/>
                  <a:pt x="517" y="243"/>
                </a:cubicBezTo>
                <a:cubicBezTo>
                  <a:pt x="0" y="759"/>
                  <a:pt x="335" y="1641"/>
                  <a:pt x="1064" y="1641"/>
                </a:cubicBezTo>
                <a:cubicBezTo>
                  <a:pt x="1082" y="1642"/>
                  <a:pt x="1099" y="1643"/>
                  <a:pt x="1117" y="1643"/>
                </a:cubicBezTo>
                <a:cubicBezTo>
                  <a:pt x="1577" y="1643"/>
                  <a:pt x="1915" y="1260"/>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7"/>
          <p:cNvSpPr/>
          <p:nvPr/>
        </p:nvSpPr>
        <p:spPr>
          <a:xfrm>
            <a:off x="1013526" y="1470242"/>
            <a:ext cx="72933" cy="63378"/>
          </a:xfrm>
          <a:custGeom>
            <a:avLst/>
            <a:gdLst/>
            <a:ahLst/>
            <a:cxnLst/>
            <a:rect l="l" t="t" r="r" b="b"/>
            <a:pathLst>
              <a:path w="1916" h="1665" extrusionOk="0">
                <a:moveTo>
                  <a:pt x="1075" y="1"/>
                </a:moveTo>
                <a:cubicBezTo>
                  <a:pt x="879" y="1"/>
                  <a:pt x="680" y="73"/>
                  <a:pt x="517" y="236"/>
                </a:cubicBezTo>
                <a:cubicBezTo>
                  <a:pt x="0" y="752"/>
                  <a:pt x="335" y="1634"/>
                  <a:pt x="1064" y="1664"/>
                </a:cubicBezTo>
                <a:cubicBezTo>
                  <a:pt x="1520" y="1664"/>
                  <a:pt x="1915" y="1300"/>
                  <a:pt x="1915" y="844"/>
                </a:cubicBezTo>
                <a:cubicBezTo>
                  <a:pt x="1915" y="344"/>
                  <a:pt x="1501" y="1"/>
                  <a:pt x="10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7"/>
          <p:cNvSpPr/>
          <p:nvPr/>
        </p:nvSpPr>
        <p:spPr>
          <a:xfrm>
            <a:off x="1012384" y="1704336"/>
            <a:ext cx="74074" cy="62998"/>
          </a:xfrm>
          <a:custGeom>
            <a:avLst/>
            <a:gdLst/>
            <a:ahLst/>
            <a:cxnLst/>
            <a:rect l="l" t="t" r="r" b="b"/>
            <a:pathLst>
              <a:path w="1946" h="1655" extrusionOk="0">
                <a:moveTo>
                  <a:pt x="1098" y="0"/>
                </a:moveTo>
                <a:cubicBezTo>
                  <a:pt x="893" y="0"/>
                  <a:pt x="684" y="79"/>
                  <a:pt x="517" y="256"/>
                </a:cubicBezTo>
                <a:cubicBezTo>
                  <a:pt x="0" y="773"/>
                  <a:pt x="365" y="1654"/>
                  <a:pt x="1094" y="1654"/>
                </a:cubicBezTo>
                <a:cubicBezTo>
                  <a:pt x="1550" y="1654"/>
                  <a:pt x="1945" y="1289"/>
                  <a:pt x="1915" y="833"/>
                </a:cubicBezTo>
                <a:cubicBezTo>
                  <a:pt x="1936" y="341"/>
                  <a:pt x="1526" y="0"/>
                  <a:pt x="10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7"/>
          <p:cNvSpPr/>
          <p:nvPr/>
        </p:nvSpPr>
        <p:spPr>
          <a:xfrm>
            <a:off x="780955" y="65375"/>
            <a:ext cx="62541" cy="63683"/>
          </a:xfrm>
          <a:custGeom>
            <a:avLst/>
            <a:gdLst/>
            <a:ahLst/>
            <a:cxnLst/>
            <a:rect l="l" t="t" r="r" b="b"/>
            <a:pathLst>
              <a:path w="1643" h="1673" extrusionOk="0">
                <a:moveTo>
                  <a:pt x="822" y="0"/>
                </a:moveTo>
                <a:cubicBezTo>
                  <a:pt x="366" y="0"/>
                  <a:pt x="1" y="395"/>
                  <a:pt x="1" y="851"/>
                </a:cubicBezTo>
                <a:cubicBezTo>
                  <a:pt x="1" y="1277"/>
                  <a:pt x="366" y="1672"/>
                  <a:pt x="822" y="1672"/>
                </a:cubicBezTo>
                <a:cubicBezTo>
                  <a:pt x="1278" y="1672"/>
                  <a:pt x="1642" y="1277"/>
                  <a:pt x="1642" y="851"/>
                </a:cubicBezTo>
                <a:cubicBezTo>
                  <a:pt x="1642" y="39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27"/>
          <p:cNvSpPr/>
          <p:nvPr/>
        </p:nvSpPr>
        <p:spPr>
          <a:xfrm>
            <a:off x="780955" y="300230"/>
            <a:ext cx="62541" cy="62503"/>
          </a:xfrm>
          <a:custGeom>
            <a:avLst/>
            <a:gdLst/>
            <a:ahLst/>
            <a:cxnLst/>
            <a:rect l="l" t="t" r="r" b="b"/>
            <a:pathLst>
              <a:path w="1643" h="1642" extrusionOk="0">
                <a:moveTo>
                  <a:pt x="822" y="1"/>
                </a:moveTo>
                <a:cubicBezTo>
                  <a:pt x="366" y="1"/>
                  <a:pt x="1" y="365"/>
                  <a:pt x="1" y="821"/>
                </a:cubicBezTo>
                <a:cubicBezTo>
                  <a:pt x="1" y="1277"/>
                  <a:pt x="366" y="1642"/>
                  <a:pt x="822" y="1642"/>
                </a:cubicBezTo>
                <a:cubicBezTo>
                  <a:pt x="1278" y="1642"/>
                  <a:pt x="1642" y="1277"/>
                  <a:pt x="1642" y="821"/>
                </a:cubicBezTo>
                <a:cubicBezTo>
                  <a:pt x="1642" y="365"/>
                  <a:pt x="1278"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27"/>
          <p:cNvSpPr/>
          <p:nvPr/>
        </p:nvSpPr>
        <p:spPr>
          <a:xfrm>
            <a:off x="780955" y="5339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7"/>
          <p:cNvSpPr/>
          <p:nvPr/>
        </p:nvSpPr>
        <p:spPr>
          <a:xfrm>
            <a:off x="780955" y="7676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7"/>
          <p:cNvSpPr/>
          <p:nvPr/>
        </p:nvSpPr>
        <p:spPr>
          <a:xfrm>
            <a:off x="769383" y="10020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7"/>
          <p:cNvSpPr/>
          <p:nvPr/>
        </p:nvSpPr>
        <p:spPr>
          <a:xfrm>
            <a:off x="769383" y="1236263"/>
            <a:ext cx="74113" cy="62465"/>
          </a:xfrm>
          <a:custGeom>
            <a:avLst/>
            <a:gdLst/>
            <a:ahLst/>
            <a:cxnLst/>
            <a:rect l="l" t="t" r="r" b="b"/>
            <a:pathLst>
              <a:path w="1947" h="1641" extrusionOk="0">
                <a:moveTo>
                  <a:pt x="1100" y="1"/>
                </a:moveTo>
                <a:cubicBezTo>
                  <a:pt x="894" y="1"/>
                  <a:pt x="685" y="75"/>
                  <a:pt x="518" y="243"/>
                </a:cubicBezTo>
                <a:cubicBezTo>
                  <a:pt x="1" y="759"/>
                  <a:pt x="366" y="1641"/>
                  <a:pt x="1126"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7"/>
          <p:cNvSpPr/>
          <p:nvPr/>
        </p:nvSpPr>
        <p:spPr>
          <a:xfrm>
            <a:off x="769383" y="1470014"/>
            <a:ext cx="74113" cy="63607"/>
          </a:xfrm>
          <a:custGeom>
            <a:avLst/>
            <a:gdLst/>
            <a:ahLst/>
            <a:cxnLst/>
            <a:rect l="l" t="t" r="r" b="b"/>
            <a:pathLst>
              <a:path w="1947" h="1671" extrusionOk="0">
                <a:moveTo>
                  <a:pt x="1095" y="0"/>
                </a:moveTo>
                <a:cubicBezTo>
                  <a:pt x="891" y="0"/>
                  <a:pt x="684" y="75"/>
                  <a:pt x="518" y="242"/>
                </a:cubicBezTo>
                <a:cubicBezTo>
                  <a:pt x="1" y="758"/>
                  <a:pt x="366" y="1670"/>
                  <a:pt x="1126" y="1670"/>
                </a:cubicBezTo>
                <a:cubicBezTo>
                  <a:pt x="1551" y="1670"/>
                  <a:pt x="1946" y="1275"/>
                  <a:pt x="1946" y="850"/>
                </a:cubicBezTo>
                <a:cubicBezTo>
                  <a:pt x="1946" y="334"/>
                  <a:pt x="1527" y="0"/>
                  <a:pt x="10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7"/>
          <p:cNvSpPr/>
          <p:nvPr/>
        </p:nvSpPr>
        <p:spPr>
          <a:xfrm>
            <a:off x="769383" y="1704336"/>
            <a:ext cx="74113" cy="62998"/>
          </a:xfrm>
          <a:custGeom>
            <a:avLst/>
            <a:gdLst/>
            <a:ahLst/>
            <a:cxnLst/>
            <a:rect l="l" t="t" r="r" b="b"/>
            <a:pathLst>
              <a:path w="1947" h="1655" extrusionOk="0">
                <a:moveTo>
                  <a:pt x="1114" y="0"/>
                </a:moveTo>
                <a:cubicBezTo>
                  <a:pt x="908" y="0"/>
                  <a:pt x="695" y="79"/>
                  <a:pt x="518" y="256"/>
                </a:cubicBezTo>
                <a:cubicBezTo>
                  <a:pt x="1" y="773"/>
                  <a:pt x="366" y="1654"/>
                  <a:pt x="1126" y="1654"/>
                </a:cubicBezTo>
                <a:cubicBezTo>
                  <a:pt x="1551" y="1654"/>
                  <a:pt x="1946" y="1289"/>
                  <a:pt x="1946" y="833"/>
                </a:cubicBezTo>
                <a:cubicBezTo>
                  <a:pt x="1946" y="341"/>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7"/>
          <p:cNvSpPr/>
          <p:nvPr/>
        </p:nvSpPr>
        <p:spPr>
          <a:xfrm>
            <a:off x="527600" y="65413"/>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7"/>
          <p:cNvSpPr/>
          <p:nvPr/>
        </p:nvSpPr>
        <p:spPr>
          <a:xfrm>
            <a:off x="527600" y="3000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7"/>
          <p:cNvSpPr/>
          <p:nvPr/>
        </p:nvSpPr>
        <p:spPr>
          <a:xfrm>
            <a:off x="527600"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7"/>
          <p:cNvSpPr/>
          <p:nvPr/>
        </p:nvSpPr>
        <p:spPr>
          <a:xfrm>
            <a:off x="527600"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7"/>
          <p:cNvSpPr/>
          <p:nvPr/>
        </p:nvSpPr>
        <p:spPr>
          <a:xfrm>
            <a:off x="527600" y="10020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7"/>
          <p:cNvSpPr/>
          <p:nvPr/>
        </p:nvSpPr>
        <p:spPr>
          <a:xfrm>
            <a:off x="527600" y="12362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7"/>
          <p:cNvSpPr/>
          <p:nvPr/>
        </p:nvSpPr>
        <p:spPr>
          <a:xfrm>
            <a:off x="527600" y="1470014"/>
            <a:ext cx="72933" cy="63607"/>
          </a:xfrm>
          <a:custGeom>
            <a:avLst/>
            <a:gdLst/>
            <a:ahLst/>
            <a:cxnLst/>
            <a:rect l="l" t="t" r="r" b="b"/>
            <a:pathLst>
              <a:path w="1916" h="1671" extrusionOk="0">
                <a:moveTo>
                  <a:pt x="1087" y="0"/>
                </a:moveTo>
                <a:cubicBezTo>
                  <a:pt x="887" y="0"/>
                  <a:pt x="683" y="75"/>
                  <a:pt x="517" y="242"/>
                </a:cubicBezTo>
                <a:cubicBezTo>
                  <a:pt x="0" y="789"/>
                  <a:pt x="365" y="1670"/>
                  <a:pt x="1094" y="1670"/>
                </a:cubicBezTo>
                <a:cubicBezTo>
                  <a:pt x="1550" y="1670"/>
                  <a:pt x="1915" y="1275"/>
                  <a:pt x="1915" y="850"/>
                </a:cubicBezTo>
                <a:cubicBezTo>
                  <a:pt x="1915" y="334"/>
                  <a:pt x="1510" y="0"/>
                  <a:pt x="10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7"/>
          <p:cNvSpPr/>
          <p:nvPr/>
        </p:nvSpPr>
        <p:spPr>
          <a:xfrm>
            <a:off x="527600" y="1704336"/>
            <a:ext cx="72933" cy="62998"/>
          </a:xfrm>
          <a:custGeom>
            <a:avLst/>
            <a:gdLst/>
            <a:ahLst/>
            <a:cxnLst/>
            <a:rect l="l" t="t" r="r" b="b"/>
            <a:pathLst>
              <a:path w="1916" h="1655" extrusionOk="0">
                <a:moveTo>
                  <a:pt x="1092" y="0"/>
                </a:moveTo>
                <a:cubicBezTo>
                  <a:pt x="890" y="0"/>
                  <a:pt x="685" y="79"/>
                  <a:pt x="517" y="256"/>
                </a:cubicBezTo>
                <a:cubicBezTo>
                  <a:pt x="0" y="773"/>
                  <a:pt x="365" y="1654"/>
                  <a:pt x="1094" y="1654"/>
                </a:cubicBezTo>
                <a:cubicBezTo>
                  <a:pt x="1550" y="1654"/>
                  <a:pt x="1915" y="1289"/>
                  <a:pt x="1915" y="833"/>
                </a:cubicBezTo>
                <a:cubicBezTo>
                  <a:pt x="1915" y="341"/>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7"/>
          <p:cNvSpPr/>
          <p:nvPr/>
        </p:nvSpPr>
        <p:spPr>
          <a:xfrm>
            <a:off x="295029" y="65375"/>
            <a:ext cx="63683" cy="63683"/>
          </a:xfrm>
          <a:custGeom>
            <a:avLst/>
            <a:gdLst/>
            <a:ahLst/>
            <a:cxnLst/>
            <a:rect l="l" t="t" r="r" b="b"/>
            <a:pathLst>
              <a:path w="1673" h="1673" extrusionOk="0">
                <a:moveTo>
                  <a:pt x="821" y="0"/>
                </a:moveTo>
                <a:cubicBezTo>
                  <a:pt x="365" y="0"/>
                  <a:pt x="1" y="395"/>
                  <a:pt x="1" y="851"/>
                </a:cubicBezTo>
                <a:cubicBezTo>
                  <a:pt x="1"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7"/>
          <p:cNvSpPr/>
          <p:nvPr/>
        </p:nvSpPr>
        <p:spPr>
          <a:xfrm>
            <a:off x="295029" y="300230"/>
            <a:ext cx="63683" cy="62503"/>
          </a:xfrm>
          <a:custGeom>
            <a:avLst/>
            <a:gdLst/>
            <a:ahLst/>
            <a:cxnLst/>
            <a:rect l="l" t="t" r="r" b="b"/>
            <a:pathLst>
              <a:path w="1673" h="1642"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7"/>
          <p:cNvSpPr/>
          <p:nvPr/>
        </p:nvSpPr>
        <p:spPr>
          <a:xfrm>
            <a:off x="295029" y="5339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7"/>
          <p:cNvSpPr/>
          <p:nvPr/>
        </p:nvSpPr>
        <p:spPr>
          <a:xfrm>
            <a:off x="295029" y="7676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7"/>
          <p:cNvSpPr/>
          <p:nvPr/>
        </p:nvSpPr>
        <p:spPr>
          <a:xfrm>
            <a:off x="284638" y="10020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7"/>
          <p:cNvSpPr/>
          <p:nvPr/>
        </p:nvSpPr>
        <p:spPr>
          <a:xfrm>
            <a:off x="284638" y="1236263"/>
            <a:ext cx="74074" cy="62465"/>
          </a:xfrm>
          <a:custGeom>
            <a:avLst/>
            <a:gdLst/>
            <a:ahLst/>
            <a:cxnLst/>
            <a:rect l="l" t="t" r="r" b="b"/>
            <a:pathLst>
              <a:path w="1946" h="1641" extrusionOk="0">
                <a:moveTo>
                  <a:pt x="1099" y="1"/>
                </a:moveTo>
                <a:cubicBezTo>
                  <a:pt x="893" y="1"/>
                  <a:pt x="684" y="75"/>
                  <a:pt x="517" y="243"/>
                </a:cubicBezTo>
                <a:cubicBezTo>
                  <a:pt x="0" y="759"/>
                  <a:pt x="365" y="1641"/>
                  <a:pt x="1094" y="1641"/>
                </a:cubicBezTo>
                <a:cubicBezTo>
                  <a:pt x="1550" y="1641"/>
                  <a:pt x="1915" y="1276"/>
                  <a:pt x="1945" y="820"/>
                </a:cubicBezTo>
                <a:cubicBezTo>
                  <a:pt x="1945"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7"/>
          <p:cNvSpPr/>
          <p:nvPr/>
        </p:nvSpPr>
        <p:spPr>
          <a:xfrm>
            <a:off x="284638" y="1470242"/>
            <a:ext cx="74074" cy="63378"/>
          </a:xfrm>
          <a:custGeom>
            <a:avLst/>
            <a:gdLst/>
            <a:ahLst/>
            <a:cxnLst/>
            <a:rect l="l" t="t" r="r" b="b"/>
            <a:pathLst>
              <a:path w="1946" h="1665" extrusionOk="0">
                <a:moveTo>
                  <a:pt x="1095" y="1"/>
                </a:moveTo>
                <a:cubicBezTo>
                  <a:pt x="894" y="1"/>
                  <a:pt x="689" y="73"/>
                  <a:pt x="517" y="236"/>
                </a:cubicBezTo>
                <a:cubicBezTo>
                  <a:pt x="0" y="752"/>
                  <a:pt x="365" y="1664"/>
                  <a:pt x="1094" y="1664"/>
                </a:cubicBezTo>
                <a:cubicBezTo>
                  <a:pt x="1550" y="1664"/>
                  <a:pt x="1915" y="1300"/>
                  <a:pt x="1945" y="844"/>
                </a:cubicBezTo>
                <a:cubicBezTo>
                  <a:pt x="1945" y="344"/>
                  <a:pt x="1531"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7"/>
          <p:cNvSpPr/>
          <p:nvPr/>
        </p:nvSpPr>
        <p:spPr>
          <a:xfrm>
            <a:off x="284638" y="1704336"/>
            <a:ext cx="74074" cy="62998"/>
          </a:xfrm>
          <a:custGeom>
            <a:avLst/>
            <a:gdLst/>
            <a:ahLst/>
            <a:cxnLst/>
            <a:rect l="l" t="t" r="r" b="b"/>
            <a:pathLst>
              <a:path w="1946" h="1655" extrusionOk="0">
                <a:moveTo>
                  <a:pt x="1100" y="0"/>
                </a:moveTo>
                <a:cubicBezTo>
                  <a:pt x="894" y="0"/>
                  <a:pt x="684" y="79"/>
                  <a:pt x="517" y="256"/>
                </a:cubicBezTo>
                <a:cubicBezTo>
                  <a:pt x="0" y="773"/>
                  <a:pt x="365" y="1654"/>
                  <a:pt x="1094" y="1654"/>
                </a:cubicBezTo>
                <a:cubicBezTo>
                  <a:pt x="1550" y="1654"/>
                  <a:pt x="1945" y="1289"/>
                  <a:pt x="1945" y="833"/>
                </a:cubicBezTo>
                <a:cubicBezTo>
                  <a:pt x="1945" y="341"/>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7"/>
          <p:cNvSpPr/>
          <p:nvPr/>
        </p:nvSpPr>
        <p:spPr>
          <a:xfrm>
            <a:off x="41675" y="65413"/>
            <a:ext cx="74074" cy="63645"/>
          </a:xfrm>
          <a:custGeom>
            <a:avLst/>
            <a:gdLst/>
            <a:ahLst/>
            <a:cxnLst/>
            <a:rect l="l" t="t" r="r" b="b"/>
            <a:pathLst>
              <a:path w="1946" h="1672" extrusionOk="0">
                <a:moveTo>
                  <a:pt x="1122" y="0"/>
                </a:moveTo>
                <a:cubicBezTo>
                  <a:pt x="920" y="0"/>
                  <a:pt x="715" y="75"/>
                  <a:pt x="547" y="242"/>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7"/>
          <p:cNvSpPr/>
          <p:nvPr/>
        </p:nvSpPr>
        <p:spPr>
          <a:xfrm>
            <a:off x="42817" y="300002"/>
            <a:ext cx="72933" cy="62731"/>
          </a:xfrm>
          <a:custGeom>
            <a:avLst/>
            <a:gdLst/>
            <a:ahLst/>
            <a:cxnLst/>
            <a:rect l="l" t="t" r="r" b="b"/>
            <a:pathLst>
              <a:path w="1916" h="1648" extrusionOk="0">
                <a:moveTo>
                  <a:pt x="1082" y="1"/>
                </a:moveTo>
                <a:cubicBezTo>
                  <a:pt x="872" y="1"/>
                  <a:pt x="658" y="79"/>
                  <a:pt x="487" y="250"/>
                </a:cubicBezTo>
                <a:cubicBezTo>
                  <a:pt x="0" y="766"/>
                  <a:pt x="365" y="1648"/>
                  <a:pt x="1095" y="1648"/>
                </a:cubicBezTo>
                <a:cubicBezTo>
                  <a:pt x="1551" y="1648"/>
                  <a:pt x="1915" y="1283"/>
                  <a:pt x="1915" y="827"/>
                </a:cubicBezTo>
                <a:cubicBezTo>
                  <a:pt x="1915" y="319"/>
                  <a:pt x="1507" y="1"/>
                  <a:pt x="10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7"/>
          <p:cNvSpPr/>
          <p:nvPr/>
        </p:nvSpPr>
        <p:spPr>
          <a:xfrm>
            <a:off x="41675" y="5339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7"/>
          <p:cNvSpPr/>
          <p:nvPr/>
        </p:nvSpPr>
        <p:spPr>
          <a:xfrm>
            <a:off x="41675" y="7676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7"/>
          <p:cNvSpPr/>
          <p:nvPr/>
        </p:nvSpPr>
        <p:spPr>
          <a:xfrm>
            <a:off x="41675" y="10020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7"/>
          <p:cNvSpPr/>
          <p:nvPr/>
        </p:nvSpPr>
        <p:spPr>
          <a:xfrm>
            <a:off x="41675" y="1236263"/>
            <a:ext cx="74074" cy="62465"/>
          </a:xfrm>
          <a:custGeom>
            <a:avLst/>
            <a:gdLst/>
            <a:ahLst/>
            <a:cxnLst/>
            <a:rect l="l" t="t" r="r" b="b"/>
            <a:pathLst>
              <a:path w="1946" h="1641" extrusionOk="0">
                <a:moveTo>
                  <a:pt x="1122" y="1"/>
                </a:moveTo>
                <a:cubicBezTo>
                  <a:pt x="920" y="1"/>
                  <a:pt x="715" y="75"/>
                  <a:pt x="547" y="243"/>
                </a:cubicBezTo>
                <a:cubicBezTo>
                  <a:pt x="0" y="759"/>
                  <a:pt x="395" y="1641"/>
                  <a:pt x="1125" y="1641"/>
                </a:cubicBezTo>
                <a:cubicBezTo>
                  <a:pt x="1581" y="1641"/>
                  <a:pt x="1945" y="1276"/>
                  <a:pt x="1945" y="820"/>
                </a:cubicBezTo>
                <a:cubicBezTo>
                  <a:pt x="1945" y="327"/>
                  <a:pt x="1542"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7"/>
          <p:cNvSpPr/>
          <p:nvPr/>
        </p:nvSpPr>
        <p:spPr>
          <a:xfrm>
            <a:off x="41675" y="1470242"/>
            <a:ext cx="74074" cy="63378"/>
          </a:xfrm>
          <a:custGeom>
            <a:avLst/>
            <a:gdLst/>
            <a:ahLst/>
            <a:cxnLst/>
            <a:rect l="l" t="t" r="r" b="b"/>
            <a:pathLst>
              <a:path w="1946" h="1665" extrusionOk="0">
                <a:moveTo>
                  <a:pt x="1105" y="1"/>
                </a:moveTo>
                <a:cubicBezTo>
                  <a:pt x="909" y="1"/>
                  <a:pt x="710" y="73"/>
                  <a:pt x="547" y="236"/>
                </a:cubicBezTo>
                <a:cubicBezTo>
                  <a:pt x="0" y="752"/>
                  <a:pt x="365" y="1664"/>
                  <a:pt x="1125" y="1664"/>
                </a:cubicBezTo>
                <a:cubicBezTo>
                  <a:pt x="1581" y="1664"/>
                  <a:pt x="1945" y="1300"/>
                  <a:pt x="1945" y="844"/>
                </a:cubicBezTo>
                <a:cubicBezTo>
                  <a:pt x="1945" y="344"/>
                  <a:pt x="153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7"/>
          <p:cNvSpPr/>
          <p:nvPr/>
        </p:nvSpPr>
        <p:spPr>
          <a:xfrm>
            <a:off x="41675" y="1704336"/>
            <a:ext cx="74074" cy="62998"/>
          </a:xfrm>
          <a:custGeom>
            <a:avLst/>
            <a:gdLst/>
            <a:ahLst/>
            <a:cxnLst/>
            <a:rect l="l" t="t" r="r" b="b"/>
            <a:pathLst>
              <a:path w="1946" h="1655" extrusionOk="0">
                <a:moveTo>
                  <a:pt x="1122" y="0"/>
                </a:moveTo>
                <a:cubicBezTo>
                  <a:pt x="921" y="0"/>
                  <a:pt x="715" y="79"/>
                  <a:pt x="547" y="256"/>
                </a:cubicBezTo>
                <a:cubicBezTo>
                  <a:pt x="0" y="773"/>
                  <a:pt x="395" y="1654"/>
                  <a:pt x="1125" y="1654"/>
                </a:cubicBezTo>
                <a:cubicBezTo>
                  <a:pt x="1581" y="1654"/>
                  <a:pt x="1945" y="1289"/>
                  <a:pt x="1945" y="833"/>
                </a:cubicBezTo>
                <a:cubicBezTo>
                  <a:pt x="1945" y="341"/>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7"/>
          <p:cNvSpPr/>
          <p:nvPr/>
        </p:nvSpPr>
        <p:spPr>
          <a:xfrm>
            <a:off x="1014663" y="3817651"/>
            <a:ext cx="72933" cy="63607"/>
          </a:xfrm>
          <a:custGeom>
            <a:avLst/>
            <a:gdLst/>
            <a:ahLst/>
            <a:cxnLst/>
            <a:rect l="l" t="t" r="r" b="b"/>
            <a:pathLst>
              <a:path w="1916" h="1671" extrusionOk="0">
                <a:moveTo>
                  <a:pt x="1088" y="0"/>
                </a:moveTo>
                <a:cubicBezTo>
                  <a:pt x="887" y="0"/>
                  <a:pt x="683" y="75"/>
                  <a:pt x="517" y="241"/>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7"/>
          <p:cNvSpPr/>
          <p:nvPr/>
        </p:nvSpPr>
        <p:spPr>
          <a:xfrm>
            <a:off x="1014663" y="4052468"/>
            <a:ext cx="72933" cy="62465"/>
          </a:xfrm>
          <a:custGeom>
            <a:avLst/>
            <a:gdLst/>
            <a:ahLst/>
            <a:cxnLst/>
            <a:rect l="l" t="t" r="r" b="b"/>
            <a:pathLst>
              <a:path w="1916" h="1641" extrusionOk="0">
                <a:moveTo>
                  <a:pt x="1092" y="1"/>
                </a:moveTo>
                <a:cubicBezTo>
                  <a:pt x="890" y="1"/>
                  <a:pt x="685" y="75"/>
                  <a:pt x="517" y="243"/>
                </a:cubicBezTo>
                <a:cubicBezTo>
                  <a:pt x="0" y="759"/>
                  <a:pt x="335" y="1641"/>
                  <a:pt x="1064" y="1641"/>
                </a:cubicBezTo>
                <a:cubicBezTo>
                  <a:pt x="1551" y="1641"/>
                  <a:pt x="1915" y="1276"/>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7"/>
          <p:cNvSpPr/>
          <p:nvPr/>
        </p:nvSpPr>
        <p:spPr>
          <a:xfrm>
            <a:off x="1014663" y="42861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7"/>
          <p:cNvSpPr/>
          <p:nvPr/>
        </p:nvSpPr>
        <p:spPr>
          <a:xfrm>
            <a:off x="1014663" y="45199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7"/>
          <p:cNvSpPr/>
          <p:nvPr/>
        </p:nvSpPr>
        <p:spPr>
          <a:xfrm>
            <a:off x="1014663" y="47544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7"/>
          <p:cNvSpPr/>
          <p:nvPr/>
        </p:nvSpPr>
        <p:spPr>
          <a:xfrm>
            <a:off x="1014663" y="4988463"/>
            <a:ext cx="72933" cy="62541"/>
          </a:xfrm>
          <a:custGeom>
            <a:avLst/>
            <a:gdLst/>
            <a:ahLst/>
            <a:cxnLst/>
            <a:rect l="l" t="t" r="r" b="b"/>
            <a:pathLst>
              <a:path w="1916" h="1643" extrusionOk="0">
                <a:moveTo>
                  <a:pt x="1092" y="1"/>
                </a:moveTo>
                <a:cubicBezTo>
                  <a:pt x="890" y="1"/>
                  <a:pt x="685" y="75"/>
                  <a:pt x="517" y="243"/>
                </a:cubicBezTo>
                <a:cubicBezTo>
                  <a:pt x="0" y="759"/>
                  <a:pt x="335" y="1641"/>
                  <a:pt x="1064" y="1641"/>
                </a:cubicBezTo>
                <a:cubicBezTo>
                  <a:pt x="1082" y="1642"/>
                  <a:pt x="1099" y="1643"/>
                  <a:pt x="1117" y="1643"/>
                </a:cubicBezTo>
                <a:cubicBezTo>
                  <a:pt x="1577" y="1643"/>
                  <a:pt x="1915" y="1260"/>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7"/>
          <p:cNvSpPr/>
          <p:nvPr/>
        </p:nvSpPr>
        <p:spPr>
          <a:xfrm>
            <a:off x="782092" y="3817575"/>
            <a:ext cx="62541" cy="63683"/>
          </a:xfrm>
          <a:custGeom>
            <a:avLst/>
            <a:gdLst/>
            <a:ahLst/>
            <a:cxnLst/>
            <a:rect l="l" t="t" r="r" b="b"/>
            <a:pathLst>
              <a:path w="1643" h="1673" extrusionOk="0">
                <a:moveTo>
                  <a:pt x="822" y="0"/>
                </a:moveTo>
                <a:cubicBezTo>
                  <a:pt x="366" y="0"/>
                  <a:pt x="1" y="395"/>
                  <a:pt x="1" y="851"/>
                </a:cubicBezTo>
                <a:cubicBezTo>
                  <a:pt x="1" y="1277"/>
                  <a:pt x="366" y="1672"/>
                  <a:pt x="822" y="1672"/>
                </a:cubicBezTo>
                <a:cubicBezTo>
                  <a:pt x="1278" y="1672"/>
                  <a:pt x="1642" y="1277"/>
                  <a:pt x="1642" y="851"/>
                </a:cubicBezTo>
                <a:cubicBezTo>
                  <a:pt x="1642" y="39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7"/>
          <p:cNvSpPr/>
          <p:nvPr/>
        </p:nvSpPr>
        <p:spPr>
          <a:xfrm>
            <a:off x="782092" y="4052430"/>
            <a:ext cx="62541" cy="62503"/>
          </a:xfrm>
          <a:custGeom>
            <a:avLst/>
            <a:gdLst/>
            <a:ahLst/>
            <a:cxnLst/>
            <a:rect l="l" t="t" r="r" b="b"/>
            <a:pathLst>
              <a:path w="1643" h="1642" extrusionOk="0">
                <a:moveTo>
                  <a:pt x="822" y="1"/>
                </a:moveTo>
                <a:cubicBezTo>
                  <a:pt x="366" y="1"/>
                  <a:pt x="1" y="365"/>
                  <a:pt x="1" y="821"/>
                </a:cubicBezTo>
                <a:cubicBezTo>
                  <a:pt x="1" y="1277"/>
                  <a:pt x="366" y="1642"/>
                  <a:pt x="822" y="1642"/>
                </a:cubicBezTo>
                <a:cubicBezTo>
                  <a:pt x="1278" y="1642"/>
                  <a:pt x="1642" y="1277"/>
                  <a:pt x="1642" y="821"/>
                </a:cubicBezTo>
                <a:cubicBezTo>
                  <a:pt x="1642" y="365"/>
                  <a:pt x="1278"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7"/>
          <p:cNvSpPr/>
          <p:nvPr/>
        </p:nvSpPr>
        <p:spPr>
          <a:xfrm>
            <a:off x="782092" y="42861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7"/>
          <p:cNvSpPr/>
          <p:nvPr/>
        </p:nvSpPr>
        <p:spPr>
          <a:xfrm>
            <a:off x="782092" y="45198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7"/>
          <p:cNvSpPr/>
          <p:nvPr/>
        </p:nvSpPr>
        <p:spPr>
          <a:xfrm>
            <a:off x="770521" y="47542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7"/>
          <p:cNvSpPr/>
          <p:nvPr/>
        </p:nvSpPr>
        <p:spPr>
          <a:xfrm>
            <a:off x="770521" y="4988463"/>
            <a:ext cx="74113" cy="62465"/>
          </a:xfrm>
          <a:custGeom>
            <a:avLst/>
            <a:gdLst/>
            <a:ahLst/>
            <a:cxnLst/>
            <a:rect l="l" t="t" r="r" b="b"/>
            <a:pathLst>
              <a:path w="1947" h="1641" extrusionOk="0">
                <a:moveTo>
                  <a:pt x="1100" y="1"/>
                </a:moveTo>
                <a:cubicBezTo>
                  <a:pt x="894" y="1"/>
                  <a:pt x="685" y="75"/>
                  <a:pt x="518" y="243"/>
                </a:cubicBezTo>
                <a:cubicBezTo>
                  <a:pt x="1" y="759"/>
                  <a:pt x="366" y="1641"/>
                  <a:pt x="1126"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7"/>
          <p:cNvSpPr/>
          <p:nvPr/>
        </p:nvSpPr>
        <p:spPr>
          <a:xfrm>
            <a:off x="528738" y="3817613"/>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7"/>
          <p:cNvSpPr/>
          <p:nvPr/>
        </p:nvSpPr>
        <p:spPr>
          <a:xfrm>
            <a:off x="528738" y="40522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7"/>
          <p:cNvSpPr/>
          <p:nvPr/>
        </p:nvSpPr>
        <p:spPr>
          <a:xfrm>
            <a:off x="528738" y="42861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7"/>
          <p:cNvSpPr/>
          <p:nvPr/>
        </p:nvSpPr>
        <p:spPr>
          <a:xfrm>
            <a:off x="528738" y="45198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7"/>
          <p:cNvSpPr/>
          <p:nvPr/>
        </p:nvSpPr>
        <p:spPr>
          <a:xfrm>
            <a:off x="528738" y="47542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7"/>
          <p:cNvSpPr/>
          <p:nvPr/>
        </p:nvSpPr>
        <p:spPr>
          <a:xfrm>
            <a:off x="528738" y="49884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7"/>
          <p:cNvSpPr/>
          <p:nvPr/>
        </p:nvSpPr>
        <p:spPr>
          <a:xfrm>
            <a:off x="296167" y="3817575"/>
            <a:ext cx="63683" cy="63683"/>
          </a:xfrm>
          <a:custGeom>
            <a:avLst/>
            <a:gdLst/>
            <a:ahLst/>
            <a:cxnLst/>
            <a:rect l="l" t="t" r="r" b="b"/>
            <a:pathLst>
              <a:path w="1673" h="1673" extrusionOk="0">
                <a:moveTo>
                  <a:pt x="821" y="0"/>
                </a:moveTo>
                <a:cubicBezTo>
                  <a:pt x="365" y="0"/>
                  <a:pt x="1" y="395"/>
                  <a:pt x="1" y="851"/>
                </a:cubicBezTo>
                <a:cubicBezTo>
                  <a:pt x="1"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7"/>
          <p:cNvSpPr/>
          <p:nvPr/>
        </p:nvSpPr>
        <p:spPr>
          <a:xfrm>
            <a:off x="296167" y="4052430"/>
            <a:ext cx="63683" cy="62503"/>
          </a:xfrm>
          <a:custGeom>
            <a:avLst/>
            <a:gdLst/>
            <a:ahLst/>
            <a:cxnLst/>
            <a:rect l="l" t="t" r="r" b="b"/>
            <a:pathLst>
              <a:path w="1673" h="1642"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7"/>
          <p:cNvSpPr/>
          <p:nvPr/>
        </p:nvSpPr>
        <p:spPr>
          <a:xfrm>
            <a:off x="296167" y="42861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7"/>
          <p:cNvSpPr/>
          <p:nvPr/>
        </p:nvSpPr>
        <p:spPr>
          <a:xfrm>
            <a:off x="296167" y="45198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7"/>
          <p:cNvSpPr/>
          <p:nvPr/>
        </p:nvSpPr>
        <p:spPr>
          <a:xfrm>
            <a:off x="285775" y="47542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7"/>
          <p:cNvSpPr/>
          <p:nvPr/>
        </p:nvSpPr>
        <p:spPr>
          <a:xfrm>
            <a:off x="285775" y="4988463"/>
            <a:ext cx="74074" cy="62465"/>
          </a:xfrm>
          <a:custGeom>
            <a:avLst/>
            <a:gdLst/>
            <a:ahLst/>
            <a:cxnLst/>
            <a:rect l="l" t="t" r="r" b="b"/>
            <a:pathLst>
              <a:path w="1946" h="1641" extrusionOk="0">
                <a:moveTo>
                  <a:pt x="1099" y="1"/>
                </a:moveTo>
                <a:cubicBezTo>
                  <a:pt x="893" y="1"/>
                  <a:pt x="684" y="75"/>
                  <a:pt x="517" y="243"/>
                </a:cubicBezTo>
                <a:cubicBezTo>
                  <a:pt x="0" y="759"/>
                  <a:pt x="365" y="1641"/>
                  <a:pt x="1094" y="1641"/>
                </a:cubicBezTo>
                <a:cubicBezTo>
                  <a:pt x="1550" y="1641"/>
                  <a:pt x="1915" y="1276"/>
                  <a:pt x="1945" y="820"/>
                </a:cubicBezTo>
                <a:cubicBezTo>
                  <a:pt x="1945"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27"/>
          <p:cNvSpPr/>
          <p:nvPr/>
        </p:nvSpPr>
        <p:spPr>
          <a:xfrm>
            <a:off x="42813" y="3817613"/>
            <a:ext cx="74074" cy="63645"/>
          </a:xfrm>
          <a:custGeom>
            <a:avLst/>
            <a:gdLst/>
            <a:ahLst/>
            <a:cxnLst/>
            <a:rect l="l" t="t" r="r" b="b"/>
            <a:pathLst>
              <a:path w="1946" h="1672" extrusionOk="0">
                <a:moveTo>
                  <a:pt x="1122" y="0"/>
                </a:moveTo>
                <a:cubicBezTo>
                  <a:pt x="920" y="0"/>
                  <a:pt x="715" y="75"/>
                  <a:pt x="547" y="242"/>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27"/>
          <p:cNvSpPr/>
          <p:nvPr/>
        </p:nvSpPr>
        <p:spPr>
          <a:xfrm>
            <a:off x="43954" y="4052202"/>
            <a:ext cx="72933" cy="62731"/>
          </a:xfrm>
          <a:custGeom>
            <a:avLst/>
            <a:gdLst/>
            <a:ahLst/>
            <a:cxnLst/>
            <a:rect l="l" t="t" r="r" b="b"/>
            <a:pathLst>
              <a:path w="1916" h="1648" extrusionOk="0">
                <a:moveTo>
                  <a:pt x="1082" y="1"/>
                </a:moveTo>
                <a:cubicBezTo>
                  <a:pt x="872" y="1"/>
                  <a:pt x="658" y="79"/>
                  <a:pt x="487" y="250"/>
                </a:cubicBezTo>
                <a:cubicBezTo>
                  <a:pt x="0" y="766"/>
                  <a:pt x="365" y="1648"/>
                  <a:pt x="1095" y="1648"/>
                </a:cubicBezTo>
                <a:cubicBezTo>
                  <a:pt x="1551" y="1648"/>
                  <a:pt x="1915" y="1283"/>
                  <a:pt x="1915" y="827"/>
                </a:cubicBezTo>
                <a:cubicBezTo>
                  <a:pt x="1915" y="319"/>
                  <a:pt x="1507" y="1"/>
                  <a:pt x="10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27"/>
          <p:cNvSpPr/>
          <p:nvPr/>
        </p:nvSpPr>
        <p:spPr>
          <a:xfrm>
            <a:off x="42813" y="42861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27"/>
          <p:cNvSpPr/>
          <p:nvPr/>
        </p:nvSpPr>
        <p:spPr>
          <a:xfrm>
            <a:off x="42813" y="45198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27"/>
          <p:cNvSpPr/>
          <p:nvPr/>
        </p:nvSpPr>
        <p:spPr>
          <a:xfrm>
            <a:off x="42813" y="47542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7"/>
          <p:cNvSpPr/>
          <p:nvPr/>
        </p:nvSpPr>
        <p:spPr>
          <a:xfrm>
            <a:off x="42813" y="4988463"/>
            <a:ext cx="74074" cy="62465"/>
          </a:xfrm>
          <a:custGeom>
            <a:avLst/>
            <a:gdLst/>
            <a:ahLst/>
            <a:cxnLst/>
            <a:rect l="l" t="t" r="r" b="b"/>
            <a:pathLst>
              <a:path w="1946" h="1641" extrusionOk="0">
                <a:moveTo>
                  <a:pt x="1122" y="1"/>
                </a:moveTo>
                <a:cubicBezTo>
                  <a:pt x="920" y="1"/>
                  <a:pt x="715" y="75"/>
                  <a:pt x="547" y="243"/>
                </a:cubicBezTo>
                <a:cubicBezTo>
                  <a:pt x="0" y="759"/>
                  <a:pt x="395" y="1641"/>
                  <a:pt x="1125" y="1641"/>
                </a:cubicBezTo>
                <a:cubicBezTo>
                  <a:pt x="1581" y="1641"/>
                  <a:pt x="1945" y="1276"/>
                  <a:pt x="1945" y="820"/>
                </a:cubicBezTo>
                <a:cubicBezTo>
                  <a:pt x="1945" y="327"/>
                  <a:pt x="1542"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numbers 1">
  <p:cSld name="CUSTOM_10_2_1">
    <p:bg>
      <p:bgPr>
        <a:noFill/>
        <a:effectLst/>
      </p:bgPr>
    </p:bg>
    <p:spTree>
      <p:nvGrpSpPr>
        <p:cNvPr id="1" name="Shape 2926"/>
        <p:cNvGrpSpPr/>
        <p:nvPr/>
      </p:nvGrpSpPr>
      <p:grpSpPr>
        <a:xfrm>
          <a:off x="0" y="0"/>
          <a:ext cx="0" cy="0"/>
          <a:chOff x="0" y="0"/>
          <a:chExt cx="0" cy="0"/>
        </a:xfrm>
      </p:grpSpPr>
      <p:sp>
        <p:nvSpPr>
          <p:cNvPr id="2927" name="Google Shape;2927;p28"/>
          <p:cNvSpPr txBox="1">
            <a:spLocks noGrp="1"/>
          </p:cNvSpPr>
          <p:nvPr>
            <p:ph type="title" hasCustomPrompt="1"/>
          </p:nvPr>
        </p:nvSpPr>
        <p:spPr>
          <a:xfrm>
            <a:off x="927275" y="793113"/>
            <a:ext cx="3267300" cy="6267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4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928" name="Google Shape;2928;p28"/>
          <p:cNvSpPr txBox="1">
            <a:spLocks noGrp="1"/>
          </p:cNvSpPr>
          <p:nvPr>
            <p:ph type="subTitle" idx="1"/>
          </p:nvPr>
        </p:nvSpPr>
        <p:spPr>
          <a:xfrm>
            <a:off x="927275" y="1419815"/>
            <a:ext cx="3345000" cy="26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None/>
              <a:defRPr sz="1600">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929" name="Google Shape;2929;p28"/>
          <p:cNvSpPr txBox="1">
            <a:spLocks noGrp="1"/>
          </p:cNvSpPr>
          <p:nvPr>
            <p:ph type="title" idx="2" hasCustomPrompt="1"/>
          </p:nvPr>
        </p:nvSpPr>
        <p:spPr>
          <a:xfrm>
            <a:off x="2225625" y="2127363"/>
            <a:ext cx="3267300" cy="6309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4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930" name="Google Shape;2930;p28"/>
          <p:cNvSpPr txBox="1">
            <a:spLocks noGrp="1"/>
          </p:cNvSpPr>
          <p:nvPr>
            <p:ph type="subTitle" idx="3"/>
          </p:nvPr>
        </p:nvSpPr>
        <p:spPr>
          <a:xfrm>
            <a:off x="3514700" y="4089260"/>
            <a:ext cx="3345000" cy="26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None/>
              <a:defRPr sz="1600">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931" name="Google Shape;2931;p28"/>
          <p:cNvSpPr txBox="1">
            <a:spLocks noGrp="1"/>
          </p:cNvSpPr>
          <p:nvPr>
            <p:ph type="title" idx="4" hasCustomPrompt="1"/>
          </p:nvPr>
        </p:nvSpPr>
        <p:spPr>
          <a:xfrm>
            <a:off x="3514700" y="3458338"/>
            <a:ext cx="3267300" cy="6309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4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932" name="Google Shape;2932;p28"/>
          <p:cNvSpPr txBox="1">
            <a:spLocks noGrp="1"/>
          </p:cNvSpPr>
          <p:nvPr>
            <p:ph type="subTitle" idx="5"/>
          </p:nvPr>
        </p:nvSpPr>
        <p:spPr>
          <a:xfrm>
            <a:off x="2225625" y="2758285"/>
            <a:ext cx="3345000" cy="265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None/>
              <a:defRPr sz="1600">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None/>
              <a:defRPr sz="2100">
                <a:solidFill>
                  <a:schemeClr val="dk1"/>
                </a:solidFill>
              </a:defRPr>
            </a:lvl4pPr>
            <a:lvl5pPr lvl="4" rtl="0">
              <a:lnSpc>
                <a:spcPct val="100000"/>
              </a:lnSpc>
              <a:spcBef>
                <a:spcPts val="0"/>
              </a:spcBef>
              <a:spcAft>
                <a:spcPts val="0"/>
              </a:spcAft>
              <a:buClr>
                <a:schemeClr val="dk1"/>
              </a:buClr>
              <a:buSzPts val="2100"/>
              <a:buNone/>
              <a:defRPr sz="2100">
                <a:solidFill>
                  <a:schemeClr val="dk1"/>
                </a:solidFill>
              </a:defRPr>
            </a:lvl5pPr>
            <a:lvl6pPr lvl="5" rtl="0">
              <a:lnSpc>
                <a:spcPct val="100000"/>
              </a:lnSpc>
              <a:spcBef>
                <a:spcPts val="0"/>
              </a:spcBef>
              <a:spcAft>
                <a:spcPts val="0"/>
              </a:spcAft>
              <a:buClr>
                <a:schemeClr val="dk1"/>
              </a:buClr>
              <a:buSzPts val="2100"/>
              <a:buNone/>
              <a:defRPr sz="2100">
                <a:solidFill>
                  <a:schemeClr val="dk1"/>
                </a:solidFill>
              </a:defRPr>
            </a:lvl6pPr>
            <a:lvl7pPr lvl="6" rtl="0">
              <a:lnSpc>
                <a:spcPct val="100000"/>
              </a:lnSpc>
              <a:spcBef>
                <a:spcPts val="0"/>
              </a:spcBef>
              <a:spcAft>
                <a:spcPts val="0"/>
              </a:spcAft>
              <a:buClr>
                <a:schemeClr val="dk1"/>
              </a:buClr>
              <a:buSzPts val="2100"/>
              <a:buNone/>
              <a:defRPr sz="2100">
                <a:solidFill>
                  <a:schemeClr val="dk1"/>
                </a:solidFill>
              </a:defRPr>
            </a:lvl7pPr>
            <a:lvl8pPr lvl="7" rtl="0">
              <a:lnSpc>
                <a:spcPct val="100000"/>
              </a:lnSpc>
              <a:spcBef>
                <a:spcPts val="0"/>
              </a:spcBef>
              <a:spcAft>
                <a:spcPts val="0"/>
              </a:spcAft>
              <a:buClr>
                <a:schemeClr val="dk1"/>
              </a:buClr>
              <a:buSzPts val="2100"/>
              <a:buNone/>
              <a:defRPr sz="2100">
                <a:solidFill>
                  <a:schemeClr val="dk1"/>
                </a:solidFill>
              </a:defRPr>
            </a:lvl8pPr>
            <a:lvl9pPr lvl="8"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933" name="Google Shape;2933;p28"/>
          <p:cNvSpPr/>
          <p:nvPr/>
        </p:nvSpPr>
        <p:spPr>
          <a:xfrm>
            <a:off x="0" y="4605900"/>
            <a:ext cx="1785900" cy="53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8"/>
          <p:cNvSpPr/>
          <p:nvPr/>
        </p:nvSpPr>
        <p:spPr>
          <a:xfrm>
            <a:off x="7458298" y="-25"/>
            <a:ext cx="1685730" cy="5143551"/>
          </a:xfrm>
          <a:custGeom>
            <a:avLst/>
            <a:gdLst/>
            <a:ahLst/>
            <a:cxnLst/>
            <a:rect l="l" t="t" r="r" b="b"/>
            <a:pathLst>
              <a:path w="39606" h="43072" extrusionOk="0">
                <a:moveTo>
                  <a:pt x="0" y="1"/>
                </a:moveTo>
                <a:lnTo>
                  <a:pt x="0" y="43071"/>
                </a:lnTo>
                <a:lnTo>
                  <a:pt x="39606" y="43071"/>
                </a:lnTo>
                <a:lnTo>
                  <a:pt x="396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02 1">
  <p:cSld name="ONE_COLUMN_TEXT_3_1">
    <p:spTree>
      <p:nvGrpSpPr>
        <p:cNvPr id="1" name="Shape 2935"/>
        <p:cNvGrpSpPr/>
        <p:nvPr/>
      </p:nvGrpSpPr>
      <p:grpSpPr>
        <a:xfrm>
          <a:off x="0" y="0"/>
          <a:ext cx="0" cy="0"/>
          <a:chOff x="0" y="0"/>
          <a:chExt cx="0" cy="0"/>
        </a:xfrm>
      </p:grpSpPr>
      <p:sp>
        <p:nvSpPr>
          <p:cNvPr id="2936" name="Google Shape;2936;p29"/>
          <p:cNvSpPr txBox="1">
            <a:spLocks noGrp="1"/>
          </p:cNvSpPr>
          <p:nvPr>
            <p:ph type="title"/>
          </p:nvPr>
        </p:nvSpPr>
        <p:spPr>
          <a:xfrm>
            <a:off x="4859650" y="1348100"/>
            <a:ext cx="3639300" cy="1373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900"/>
            </a:lvl1pPr>
            <a:lvl2pPr lvl="1" algn="r" rtl="0">
              <a:lnSpc>
                <a:spcPct val="100000"/>
              </a:lnSpc>
              <a:spcBef>
                <a:spcPts val="0"/>
              </a:spcBef>
              <a:spcAft>
                <a:spcPts val="0"/>
              </a:spcAft>
              <a:buSzPts val="2400"/>
              <a:buNone/>
              <a:defRPr sz="2400"/>
            </a:lvl2pPr>
            <a:lvl3pPr lvl="2" algn="r" rtl="0">
              <a:lnSpc>
                <a:spcPct val="100000"/>
              </a:lnSpc>
              <a:spcBef>
                <a:spcPts val="0"/>
              </a:spcBef>
              <a:spcAft>
                <a:spcPts val="0"/>
              </a:spcAft>
              <a:buSzPts val="2400"/>
              <a:buNone/>
              <a:defRPr sz="2400"/>
            </a:lvl3pPr>
            <a:lvl4pPr lvl="3" algn="r" rtl="0">
              <a:lnSpc>
                <a:spcPct val="100000"/>
              </a:lnSpc>
              <a:spcBef>
                <a:spcPts val="0"/>
              </a:spcBef>
              <a:spcAft>
                <a:spcPts val="0"/>
              </a:spcAft>
              <a:buSzPts val="2400"/>
              <a:buNone/>
              <a:defRPr sz="2400"/>
            </a:lvl4pPr>
            <a:lvl5pPr lvl="4" algn="r" rtl="0">
              <a:lnSpc>
                <a:spcPct val="100000"/>
              </a:lnSpc>
              <a:spcBef>
                <a:spcPts val="0"/>
              </a:spcBef>
              <a:spcAft>
                <a:spcPts val="0"/>
              </a:spcAft>
              <a:buSzPts val="2400"/>
              <a:buNone/>
              <a:defRPr sz="2400"/>
            </a:lvl5pPr>
            <a:lvl6pPr lvl="5" algn="r" rtl="0">
              <a:lnSpc>
                <a:spcPct val="100000"/>
              </a:lnSpc>
              <a:spcBef>
                <a:spcPts val="0"/>
              </a:spcBef>
              <a:spcAft>
                <a:spcPts val="0"/>
              </a:spcAft>
              <a:buSzPts val="2400"/>
              <a:buNone/>
              <a:defRPr sz="2400"/>
            </a:lvl6pPr>
            <a:lvl7pPr lvl="6" algn="r" rtl="0">
              <a:lnSpc>
                <a:spcPct val="100000"/>
              </a:lnSpc>
              <a:spcBef>
                <a:spcPts val="0"/>
              </a:spcBef>
              <a:spcAft>
                <a:spcPts val="0"/>
              </a:spcAft>
              <a:buSzPts val="2400"/>
              <a:buNone/>
              <a:defRPr sz="2400"/>
            </a:lvl7pPr>
            <a:lvl8pPr lvl="7" algn="r" rtl="0">
              <a:lnSpc>
                <a:spcPct val="100000"/>
              </a:lnSpc>
              <a:spcBef>
                <a:spcPts val="0"/>
              </a:spcBef>
              <a:spcAft>
                <a:spcPts val="0"/>
              </a:spcAft>
              <a:buSzPts val="2400"/>
              <a:buNone/>
              <a:defRPr sz="2400"/>
            </a:lvl8pPr>
            <a:lvl9pPr lvl="8" algn="r" rtl="0">
              <a:lnSpc>
                <a:spcPct val="100000"/>
              </a:lnSpc>
              <a:spcBef>
                <a:spcPts val="0"/>
              </a:spcBef>
              <a:spcAft>
                <a:spcPts val="0"/>
              </a:spcAft>
              <a:buSzPts val="2400"/>
              <a:buNone/>
              <a:defRPr sz="2400"/>
            </a:lvl9pPr>
          </a:lstStyle>
          <a:p>
            <a:endParaRPr/>
          </a:p>
        </p:txBody>
      </p:sp>
      <p:sp>
        <p:nvSpPr>
          <p:cNvPr id="2937" name="Google Shape;2937;p29"/>
          <p:cNvSpPr txBox="1">
            <a:spLocks noGrp="1"/>
          </p:cNvSpPr>
          <p:nvPr>
            <p:ph type="subTitle" idx="1"/>
          </p:nvPr>
        </p:nvSpPr>
        <p:spPr>
          <a:xfrm>
            <a:off x="5300350" y="2918800"/>
            <a:ext cx="3198600" cy="8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7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38" name="Google Shape;2938;p29"/>
          <p:cNvSpPr/>
          <p:nvPr/>
        </p:nvSpPr>
        <p:spPr>
          <a:xfrm>
            <a:off x="7377875" y="0"/>
            <a:ext cx="1785900" cy="53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9"/>
          <p:cNvSpPr/>
          <p:nvPr/>
        </p:nvSpPr>
        <p:spPr>
          <a:xfrm>
            <a:off x="9012640" y="42861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7" y="1642"/>
                  <a:pt x="1642" y="1277"/>
                  <a:pt x="1642" y="821"/>
                </a:cubicBezTo>
                <a:cubicBezTo>
                  <a:pt x="1642" y="365"/>
                  <a:pt x="1277"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9"/>
          <p:cNvSpPr/>
          <p:nvPr/>
        </p:nvSpPr>
        <p:spPr>
          <a:xfrm>
            <a:off x="9012640" y="45198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7" y="1672"/>
                  <a:pt x="1642" y="1277"/>
                  <a:pt x="1642" y="851"/>
                </a:cubicBezTo>
                <a:cubicBezTo>
                  <a:pt x="1642" y="396"/>
                  <a:pt x="1277"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29"/>
          <p:cNvSpPr/>
          <p:nvPr/>
        </p:nvSpPr>
        <p:spPr>
          <a:xfrm>
            <a:off x="9002248" y="4754255"/>
            <a:ext cx="72933" cy="62998"/>
          </a:xfrm>
          <a:custGeom>
            <a:avLst/>
            <a:gdLst/>
            <a:ahLst/>
            <a:cxnLst/>
            <a:rect l="l" t="t" r="r" b="b"/>
            <a:pathLst>
              <a:path w="1916" h="1655" extrusionOk="0">
                <a:moveTo>
                  <a:pt x="1092" y="0"/>
                </a:moveTo>
                <a:cubicBezTo>
                  <a:pt x="890" y="0"/>
                  <a:pt x="685" y="78"/>
                  <a:pt x="517" y="256"/>
                </a:cubicBezTo>
                <a:cubicBezTo>
                  <a:pt x="0" y="773"/>
                  <a:pt x="365" y="1654"/>
                  <a:pt x="1095" y="1654"/>
                </a:cubicBezTo>
                <a:cubicBezTo>
                  <a:pt x="1550" y="1654"/>
                  <a:pt x="1915" y="1289"/>
                  <a:pt x="1915" y="833"/>
                </a:cubicBezTo>
                <a:cubicBezTo>
                  <a:pt x="1915" y="340"/>
                  <a:pt x="1513"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29"/>
          <p:cNvSpPr/>
          <p:nvPr/>
        </p:nvSpPr>
        <p:spPr>
          <a:xfrm>
            <a:off x="9002248" y="4988463"/>
            <a:ext cx="72933" cy="62465"/>
          </a:xfrm>
          <a:custGeom>
            <a:avLst/>
            <a:gdLst/>
            <a:ahLst/>
            <a:cxnLst/>
            <a:rect l="l" t="t" r="r" b="b"/>
            <a:pathLst>
              <a:path w="1916" h="1641" extrusionOk="0">
                <a:moveTo>
                  <a:pt x="1091" y="1"/>
                </a:moveTo>
                <a:cubicBezTo>
                  <a:pt x="890" y="1"/>
                  <a:pt x="684" y="75"/>
                  <a:pt x="517" y="243"/>
                </a:cubicBezTo>
                <a:cubicBezTo>
                  <a:pt x="0" y="759"/>
                  <a:pt x="365" y="1641"/>
                  <a:pt x="1095" y="1641"/>
                </a:cubicBezTo>
                <a:cubicBezTo>
                  <a:pt x="1550" y="1641"/>
                  <a:pt x="1915" y="1276"/>
                  <a:pt x="1915" y="820"/>
                </a:cubicBezTo>
                <a:cubicBezTo>
                  <a:pt x="1915" y="327"/>
                  <a:pt x="1512"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29"/>
          <p:cNvSpPr/>
          <p:nvPr/>
        </p:nvSpPr>
        <p:spPr>
          <a:xfrm>
            <a:off x="8760428"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5" y="1276"/>
                  <a:pt x="1915" y="820"/>
                </a:cubicBezTo>
                <a:cubicBezTo>
                  <a:pt x="1915" y="327"/>
                  <a:pt x="1512"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9"/>
          <p:cNvSpPr/>
          <p:nvPr/>
        </p:nvSpPr>
        <p:spPr>
          <a:xfrm>
            <a:off x="8760428" y="4519894"/>
            <a:ext cx="72933" cy="63645"/>
          </a:xfrm>
          <a:custGeom>
            <a:avLst/>
            <a:gdLst/>
            <a:ahLst/>
            <a:cxnLst/>
            <a:rect l="l" t="t" r="r" b="b"/>
            <a:pathLst>
              <a:path w="1916" h="1672" extrusionOk="0">
                <a:moveTo>
                  <a:pt x="1092" y="0"/>
                </a:moveTo>
                <a:cubicBezTo>
                  <a:pt x="890" y="0"/>
                  <a:pt x="685" y="75"/>
                  <a:pt x="517" y="243"/>
                </a:cubicBezTo>
                <a:cubicBezTo>
                  <a:pt x="1" y="759"/>
                  <a:pt x="365" y="1671"/>
                  <a:pt x="1095" y="1671"/>
                </a:cubicBezTo>
                <a:cubicBezTo>
                  <a:pt x="1551" y="1671"/>
                  <a:pt x="1915" y="1276"/>
                  <a:pt x="1915" y="820"/>
                </a:cubicBezTo>
                <a:cubicBezTo>
                  <a:pt x="1915" y="327"/>
                  <a:pt x="1512"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9"/>
          <p:cNvSpPr/>
          <p:nvPr/>
        </p:nvSpPr>
        <p:spPr>
          <a:xfrm>
            <a:off x="8760428" y="4754255"/>
            <a:ext cx="72933" cy="62998"/>
          </a:xfrm>
          <a:custGeom>
            <a:avLst/>
            <a:gdLst/>
            <a:ahLst/>
            <a:cxnLst/>
            <a:rect l="l" t="t" r="r" b="b"/>
            <a:pathLst>
              <a:path w="1916" h="1655" extrusionOk="0">
                <a:moveTo>
                  <a:pt x="1092" y="0"/>
                </a:moveTo>
                <a:cubicBezTo>
                  <a:pt x="891" y="0"/>
                  <a:pt x="685" y="78"/>
                  <a:pt x="517" y="256"/>
                </a:cubicBezTo>
                <a:cubicBezTo>
                  <a:pt x="1" y="773"/>
                  <a:pt x="365" y="1654"/>
                  <a:pt x="1095" y="1654"/>
                </a:cubicBezTo>
                <a:cubicBezTo>
                  <a:pt x="1551" y="1654"/>
                  <a:pt x="1915" y="1289"/>
                  <a:pt x="1915" y="833"/>
                </a:cubicBezTo>
                <a:cubicBezTo>
                  <a:pt x="1915" y="340"/>
                  <a:pt x="1513"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9"/>
          <p:cNvSpPr/>
          <p:nvPr/>
        </p:nvSpPr>
        <p:spPr>
          <a:xfrm>
            <a:off x="8760428"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5" y="1276"/>
                  <a:pt x="1915" y="820"/>
                </a:cubicBezTo>
                <a:cubicBezTo>
                  <a:pt x="1915" y="327"/>
                  <a:pt x="1512" y="1"/>
                  <a:pt x="1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9"/>
          <p:cNvSpPr/>
          <p:nvPr/>
        </p:nvSpPr>
        <p:spPr>
          <a:xfrm>
            <a:off x="8527894"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1" y="1277"/>
                  <a:pt x="1641" y="821"/>
                </a:cubicBezTo>
                <a:cubicBezTo>
                  <a:pt x="1641" y="36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9"/>
          <p:cNvSpPr/>
          <p:nvPr/>
        </p:nvSpPr>
        <p:spPr>
          <a:xfrm>
            <a:off x="8527894"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1" y="1277"/>
                  <a:pt x="1641" y="851"/>
                </a:cubicBezTo>
                <a:cubicBezTo>
                  <a:pt x="1641" y="396"/>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9"/>
          <p:cNvSpPr/>
          <p:nvPr/>
        </p:nvSpPr>
        <p:spPr>
          <a:xfrm>
            <a:off x="8516323" y="4754255"/>
            <a:ext cx="74074" cy="62998"/>
          </a:xfrm>
          <a:custGeom>
            <a:avLst/>
            <a:gdLst/>
            <a:ahLst/>
            <a:cxnLst/>
            <a:rect l="l" t="t" r="r" b="b"/>
            <a:pathLst>
              <a:path w="1946" h="1655" extrusionOk="0">
                <a:moveTo>
                  <a:pt x="1113" y="0"/>
                </a:moveTo>
                <a:cubicBezTo>
                  <a:pt x="907" y="0"/>
                  <a:pt x="694" y="78"/>
                  <a:pt x="517" y="256"/>
                </a:cubicBezTo>
                <a:cubicBezTo>
                  <a:pt x="0" y="773"/>
                  <a:pt x="395" y="1654"/>
                  <a:pt x="1125" y="1654"/>
                </a:cubicBezTo>
                <a:cubicBezTo>
                  <a:pt x="1581" y="1654"/>
                  <a:pt x="1945" y="1289"/>
                  <a:pt x="1945" y="833"/>
                </a:cubicBezTo>
                <a:cubicBezTo>
                  <a:pt x="1945" y="340"/>
                  <a:pt x="1543"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9"/>
          <p:cNvSpPr/>
          <p:nvPr/>
        </p:nvSpPr>
        <p:spPr>
          <a:xfrm>
            <a:off x="8516323" y="4988463"/>
            <a:ext cx="74074" cy="62465"/>
          </a:xfrm>
          <a:custGeom>
            <a:avLst/>
            <a:gdLst/>
            <a:ahLst/>
            <a:cxnLst/>
            <a:rect l="l" t="t" r="r" b="b"/>
            <a:pathLst>
              <a:path w="1946" h="1641" extrusionOk="0">
                <a:moveTo>
                  <a:pt x="1099" y="1"/>
                </a:moveTo>
                <a:cubicBezTo>
                  <a:pt x="893" y="1"/>
                  <a:pt x="684" y="75"/>
                  <a:pt x="517" y="243"/>
                </a:cubicBezTo>
                <a:cubicBezTo>
                  <a:pt x="0" y="759"/>
                  <a:pt x="395" y="1641"/>
                  <a:pt x="1125" y="1641"/>
                </a:cubicBezTo>
                <a:cubicBezTo>
                  <a:pt x="1581" y="1641"/>
                  <a:pt x="1945" y="1276"/>
                  <a:pt x="1945" y="820"/>
                </a:cubicBezTo>
                <a:cubicBezTo>
                  <a:pt x="1945" y="327"/>
                  <a:pt x="1528"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9"/>
          <p:cNvSpPr/>
          <p:nvPr/>
        </p:nvSpPr>
        <p:spPr>
          <a:xfrm>
            <a:off x="8274502" y="4286181"/>
            <a:ext cx="72933" cy="62465"/>
          </a:xfrm>
          <a:custGeom>
            <a:avLst/>
            <a:gdLst/>
            <a:ahLst/>
            <a:cxnLst/>
            <a:rect l="l" t="t" r="r" b="b"/>
            <a:pathLst>
              <a:path w="1916" h="1641" extrusionOk="0">
                <a:moveTo>
                  <a:pt x="1092" y="0"/>
                </a:moveTo>
                <a:cubicBezTo>
                  <a:pt x="890" y="0"/>
                  <a:pt x="684" y="75"/>
                  <a:pt x="517" y="243"/>
                </a:cubicBezTo>
                <a:cubicBezTo>
                  <a:pt x="0" y="759"/>
                  <a:pt x="365" y="1641"/>
                  <a:pt x="1095" y="1641"/>
                </a:cubicBezTo>
                <a:cubicBezTo>
                  <a:pt x="1551" y="1641"/>
                  <a:pt x="1915" y="1276"/>
                  <a:pt x="1915" y="820"/>
                </a:cubicBezTo>
                <a:cubicBezTo>
                  <a:pt x="1915" y="327"/>
                  <a:pt x="1512"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9"/>
          <p:cNvSpPr/>
          <p:nvPr/>
        </p:nvSpPr>
        <p:spPr>
          <a:xfrm>
            <a:off x="8274502" y="4519894"/>
            <a:ext cx="72933" cy="63645"/>
          </a:xfrm>
          <a:custGeom>
            <a:avLst/>
            <a:gdLst/>
            <a:ahLst/>
            <a:cxnLst/>
            <a:rect l="l" t="t" r="r" b="b"/>
            <a:pathLst>
              <a:path w="1916" h="1672" extrusionOk="0">
                <a:moveTo>
                  <a:pt x="1092" y="0"/>
                </a:moveTo>
                <a:cubicBezTo>
                  <a:pt x="890" y="0"/>
                  <a:pt x="684" y="75"/>
                  <a:pt x="517" y="243"/>
                </a:cubicBezTo>
                <a:cubicBezTo>
                  <a:pt x="0" y="759"/>
                  <a:pt x="365" y="1671"/>
                  <a:pt x="1095" y="1671"/>
                </a:cubicBezTo>
                <a:cubicBezTo>
                  <a:pt x="1551" y="1671"/>
                  <a:pt x="1915" y="1276"/>
                  <a:pt x="1915" y="820"/>
                </a:cubicBezTo>
                <a:cubicBezTo>
                  <a:pt x="1915" y="327"/>
                  <a:pt x="1512"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9"/>
          <p:cNvSpPr/>
          <p:nvPr/>
        </p:nvSpPr>
        <p:spPr>
          <a:xfrm>
            <a:off x="8274502" y="4754255"/>
            <a:ext cx="72933" cy="62998"/>
          </a:xfrm>
          <a:custGeom>
            <a:avLst/>
            <a:gdLst/>
            <a:ahLst/>
            <a:cxnLst/>
            <a:rect l="l" t="t" r="r" b="b"/>
            <a:pathLst>
              <a:path w="1916" h="1655" extrusionOk="0">
                <a:moveTo>
                  <a:pt x="1092" y="0"/>
                </a:moveTo>
                <a:cubicBezTo>
                  <a:pt x="891" y="0"/>
                  <a:pt x="685" y="78"/>
                  <a:pt x="517" y="256"/>
                </a:cubicBezTo>
                <a:cubicBezTo>
                  <a:pt x="0" y="773"/>
                  <a:pt x="365" y="1654"/>
                  <a:pt x="1095" y="1654"/>
                </a:cubicBezTo>
                <a:cubicBezTo>
                  <a:pt x="1551" y="1654"/>
                  <a:pt x="1915" y="1289"/>
                  <a:pt x="1915" y="833"/>
                </a:cubicBezTo>
                <a:cubicBezTo>
                  <a:pt x="1915" y="340"/>
                  <a:pt x="1513"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9"/>
          <p:cNvSpPr/>
          <p:nvPr/>
        </p:nvSpPr>
        <p:spPr>
          <a:xfrm>
            <a:off x="8274502" y="4988463"/>
            <a:ext cx="72933" cy="62465"/>
          </a:xfrm>
          <a:custGeom>
            <a:avLst/>
            <a:gdLst/>
            <a:ahLst/>
            <a:cxnLst/>
            <a:rect l="l" t="t" r="r" b="b"/>
            <a:pathLst>
              <a:path w="1916" h="1641" extrusionOk="0">
                <a:moveTo>
                  <a:pt x="1092" y="1"/>
                </a:moveTo>
                <a:cubicBezTo>
                  <a:pt x="890" y="1"/>
                  <a:pt x="684" y="75"/>
                  <a:pt x="517" y="243"/>
                </a:cubicBezTo>
                <a:cubicBezTo>
                  <a:pt x="0" y="759"/>
                  <a:pt x="365" y="1641"/>
                  <a:pt x="1095" y="1641"/>
                </a:cubicBezTo>
                <a:cubicBezTo>
                  <a:pt x="1551" y="1641"/>
                  <a:pt x="1915" y="1276"/>
                  <a:pt x="1915" y="820"/>
                </a:cubicBezTo>
                <a:cubicBezTo>
                  <a:pt x="1915" y="327"/>
                  <a:pt x="1512" y="1"/>
                  <a:pt x="1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9"/>
          <p:cNvSpPr/>
          <p:nvPr/>
        </p:nvSpPr>
        <p:spPr>
          <a:xfrm>
            <a:off x="8041931" y="4286143"/>
            <a:ext cx="63683" cy="62503"/>
          </a:xfrm>
          <a:custGeom>
            <a:avLst/>
            <a:gdLst/>
            <a:ahLst/>
            <a:cxnLst/>
            <a:rect l="l" t="t" r="r" b="b"/>
            <a:pathLst>
              <a:path w="1673" h="1642" extrusionOk="0">
                <a:moveTo>
                  <a:pt x="822" y="0"/>
                </a:moveTo>
                <a:cubicBezTo>
                  <a:pt x="366" y="0"/>
                  <a:pt x="1" y="365"/>
                  <a:pt x="1" y="821"/>
                </a:cubicBezTo>
                <a:cubicBezTo>
                  <a:pt x="1" y="1277"/>
                  <a:pt x="366" y="1642"/>
                  <a:pt x="822" y="1642"/>
                </a:cubicBezTo>
                <a:cubicBezTo>
                  <a:pt x="1277" y="1642"/>
                  <a:pt x="1673" y="1277"/>
                  <a:pt x="1673" y="821"/>
                </a:cubicBezTo>
                <a:cubicBezTo>
                  <a:pt x="1673" y="365"/>
                  <a:pt x="1277"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9"/>
          <p:cNvSpPr/>
          <p:nvPr/>
        </p:nvSpPr>
        <p:spPr>
          <a:xfrm>
            <a:off x="8041931" y="4519856"/>
            <a:ext cx="63683" cy="63683"/>
          </a:xfrm>
          <a:custGeom>
            <a:avLst/>
            <a:gdLst/>
            <a:ahLst/>
            <a:cxnLst/>
            <a:rect l="l" t="t" r="r" b="b"/>
            <a:pathLst>
              <a:path w="1673" h="1673" extrusionOk="0">
                <a:moveTo>
                  <a:pt x="822" y="0"/>
                </a:moveTo>
                <a:cubicBezTo>
                  <a:pt x="366" y="0"/>
                  <a:pt x="1" y="396"/>
                  <a:pt x="1" y="851"/>
                </a:cubicBezTo>
                <a:cubicBezTo>
                  <a:pt x="1" y="1277"/>
                  <a:pt x="366" y="1672"/>
                  <a:pt x="822" y="1672"/>
                </a:cubicBezTo>
                <a:cubicBezTo>
                  <a:pt x="1277" y="1672"/>
                  <a:pt x="1673" y="1277"/>
                  <a:pt x="1673" y="851"/>
                </a:cubicBezTo>
                <a:cubicBezTo>
                  <a:pt x="1673" y="396"/>
                  <a:pt x="1277" y="0"/>
                  <a:pt x="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9"/>
          <p:cNvSpPr/>
          <p:nvPr/>
        </p:nvSpPr>
        <p:spPr>
          <a:xfrm>
            <a:off x="8031539" y="4754255"/>
            <a:ext cx="74074" cy="62998"/>
          </a:xfrm>
          <a:custGeom>
            <a:avLst/>
            <a:gdLst/>
            <a:ahLst/>
            <a:cxnLst/>
            <a:rect l="l" t="t" r="r" b="b"/>
            <a:pathLst>
              <a:path w="1946" h="1655" extrusionOk="0">
                <a:moveTo>
                  <a:pt x="1099" y="0"/>
                </a:moveTo>
                <a:cubicBezTo>
                  <a:pt x="894" y="0"/>
                  <a:pt x="685" y="78"/>
                  <a:pt x="517" y="256"/>
                </a:cubicBezTo>
                <a:cubicBezTo>
                  <a:pt x="0" y="773"/>
                  <a:pt x="365" y="1654"/>
                  <a:pt x="1095" y="1654"/>
                </a:cubicBezTo>
                <a:cubicBezTo>
                  <a:pt x="1550" y="1654"/>
                  <a:pt x="1946" y="1289"/>
                  <a:pt x="1915" y="833"/>
                </a:cubicBezTo>
                <a:cubicBezTo>
                  <a:pt x="1936" y="340"/>
                  <a:pt x="1526"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9"/>
          <p:cNvSpPr/>
          <p:nvPr/>
        </p:nvSpPr>
        <p:spPr>
          <a:xfrm>
            <a:off x="8031539" y="4988463"/>
            <a:ext cx="74074" cy="62465"/>
          </a:xfrm>
          <a:custGeom>
            <a:avLst/>
            <a:gdLst/>
            <a:ahLst/>
            <a:cxnLst/>
            <a:rect l="l" t="t" r="r" b="b"/>
            <a:pathLst>
              <a:path w="1946" h="1641" extrusionOk="0">
                <a:moveTo>
                  <a:pt x="1091" y="1"/>
                </a:moveTo>
                <a:cubicBezTo>
                  <a:pt x="890" y="1"/>
                  <a:pt x="684" y="75"/>
                  <a:pt x="517" y="243"/>
                </a:cubicBezTo>
                <a:cubicBezTo>
                  <a:pt x="0" y="759"/>
                  <a:pt x="365" y="1641"/>
                  <a:pt x="1095" y="1641"/>
                </a:cubicBezTo>
                <a:cubicBezTo>
                  <a:pt x="1550" y="1641"/>
                  <a:pt x="1946" y="1276"/>
                  <a:pt x="1915" y="820"/>
                </a:cubicBezTo>
                <a:cubicBezTo>
                  <a:pt x="1915" y="327"/>
                  <a:pt x="1512"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9"/>
          <p:cNvSpPr/>
          <p:nvPr/>
        </p:nvSpPr>
        <p:spPr>
          <a:xfrm>
            <a:off x="7788881" y="4286181"/>
            <a:ext cx="73770" cy="62503"/>
          </a:xfrm>
          <a:custGeom>
            <a:avLst/>
            <a:gdLst/>
            <a:ahLst/>
            <a:cxnLst/>
            <a:rect l="l" t="t" r="r" b="b"/>
            <a:pathLst>
              <a:path w="1938" h="1642" extrusionOk="0">
                <a:moveTo>
                  <a:pt x="1091" y="0"/>
                </a:moveTo>
                <a:cubicBezTo>
                  <a:pt x="885" y="0"/>
                  <a:pt x="676" y="75"/>
                  <a:pt x="509" y="243"/>
                </a:cubicBezTo>
                <a:cubicBezTo>
                  <a:pt x="1" y="751"/>
                  <a:pt x="345" y="1642"/>
                  <a:pt x="1080" y="1642"/>
                </a:cubicBezTo>
                <a:cubicBezTo>
                  <a:pt x="1092" y="1642"/>
                  <a:pt x="1104" y="1641"/>
                  <a:pt x="1117" y="1641"/>
                </a:cubicBezTo>
                <a:cubicBezTo>
                  <a:pt x="1573" y="1641"/>
                  <a:pt x="1907" y="1276"/>
                  <a:pt x="1937" y="820"/>
                </a:cubicBezTo>
                <a:cubicBezTo>
                  <a:pt x="1937" y="327"/>
                  <a:pt x="1521" y="0"/>
                  <a:pt x="10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9"/>
          <p:cNvSpPr/>
          <p:nvPr/>
        </p:nvSpPr>
        <p:spPr>
          <a:xfrm>
            <a:off x="7788577" y="4519933"/>
            <a:ext cx="74074" cy="63607"/>
          </a:xfrm>
          <a:custGeom>
            <a:avLst/>
            <a:gdLst/>
            <a:ahLst/>
            <a:cxnLst/>
            <a:rect l="l" t="t" r="r" b="b"/>
            <a:pathLst>
              <a:path w="1946" h="1671" extrusionOk="0">
                <a:moveTo>
                  <a:pt x="1088" y="0"/>
                </a:moveTo>
                <a:cubicBezTo>
                  <a:pt x="887" y="0"/>
                  <a:pt x="683" y="75"/>
                  <a:pt x="517" y="242"/>
                </a:cubicBezTo>
                <a:cubicBezTo>
                  <a:pt x="0" y="789"/>
                  <a:pt x="365" y="1670"/>
                  <a:pt x="1125" y="1670"/>
                </a:cubicBezTo>
                <a:cubicBezTo>
                  <a:pt x="1581" y="1640"/>
                  <a:pt x="1945" y="1275"/>
                  <a:pt x="1945" y="849"/>
                </a:cubicBezTo>
                <a:cubicBezTo>
                  <a:pt x="1925" y="334"/>
                  <a:pt x="1513" y="0"/>
                  <a:pt x="1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9"/>
          <p:cNvSpPr/>
          <p:nvPr/>
        </p:nvSpPr>
        <p:spPr>
          <a:xfrm>
            <a:off x="7788577" y="4754255"/>
            <a:ext cx="74074" cy="62998"/>
          </a:xfrm>
          <a:custGeom>
            <a:avLst/>
            <a:gdLst/>
            <a:ahLst/>
            <a:cxnLst/>
            <a:rect l="l" t="t" r="r" b="b"/>
            <a:pathLst>
              <a:path w="1946" h="1655" extrusionOk="0">
                <a:moveTo>
                  <a:pt x="1100" y="0"/>
                </a:moveTo>
                <a:cubicBezTo>
                  <a:pt x="894" y="0"/>
                  <a:pt x="684" y="78"/>
                  <a:pt x="517" y="256"/>
                </a:cubicBezTo>
                <a:cubicBezTo>
                  <a:pt x="0" y="773"/>
                  <a:pt x="365" y="1654"/>
                  <a:pt x="1125" y="1654"/>
                </a:cubicBezTo>
                <a:cubicBezTo>
                  <a:pt x="1581" y="1654"/>
                  <a:pt x="1915" y="1289"/>
                  <a:pt x="1945" y="833"/>
                </a:cubicBezTo>
                <a:cubicBezTo>
                  <a:pt x="1945" y="340"/>
                  <a:pt x="1529"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9"/>
          <p:cNvSpPr/>
          <p:nvPr/>
        </p:nvSpPr>
        <p:spPr>
          <a:xfrm>
            <a:off x="7788881" y="4988463"/>
            <a:ext cx="73770" cy="62503"/>
          </a:xfrm>
          <a:custGeom>
            <a:avLst/>
            <a:gdLst/>
            <a:ahLst/>
            <a:cxnLst/>
            <a:rect l="l" t="t" r="r" b="b"/>
            <a:pathLst>
              <a:path w="1938" h="1642" extrusionOk="0">
                <a:moveTo>
                  <a:pt x="1084" y="1"/>
                </a:moveTo>
                <a:cubicBezTo>
                  <a:pt x="882" y="1"/>
                  <a:pt x="676" y="75"/>
                  <a:pt x="509" y="243"/>
                </a:cubicBezTo>
                <a:cubicBezTo>
                  <a:pt x="1" y="751"/>
                  <a:pt x="345" y="1642"/>
                  <a:pt x="1080" y="1642"/>
                </a:cubicBezTo>
                <a:cubicBezTo>
                  <a:pt x="1092" y="1642"/>
                  <a:pt x="1104" y="1641"/>
                  <a:pt x="1117" y="1641"/>
                </a:cubicBezTo>
                <a:cubicBezTo>
                  <a:pt x="1573" y="1641"/>
                  <a:pt x="1937" y="1276"/>
                  <a:pt x="1937" y="820"/>
                </a:cubicBezTo>
                <a:cubicBezTo>
                  <a:pt x="1917" y="327"/>
                  <a:pt x="1507" y="1"/>
                  <a:pt x="1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9"/>
          <p:cNvSpPr/>
          <p:nvPr/>
        </p:nvSpPr>
        <p:spPr>
          <a:xfrm>
            <a:off x="7557185"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1" y="1277"/>
                  <a:pt x="1641" y="821"/>
                </a:cubicBezTo>
                <a:cubicBezTo>
                  <a:pt x="1641" y="36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9"/>
          <p:cNvSpPr/>
          <p:nvPr/>
        </p:nvSpPr>
        <p:spPr>
          <a:xfrm>
            <a:off x="7557185"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1" y="1277"/>
                  <a:pt x="1641" y="851"/>
                </a:cubicBezTo>
                <a:cubicBezTo>
                  <a:pt x="1641" y="396"/>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9"/>
          <p:cNvSpPr/>
          <p:nvPr/>
        </p:nvSpPr>
        <p:spPr>
          <a:xfrm>
            <a:off x="7546756" y="4754255"/>
            <a:ext cx="72933" cy="62998"/>
          </a:xfrm>
          <a:custGeom>
            <a:avLst/>
            <a:gdLst/>
            <a:ahLst/>
            <a:cxnLst/>
            <a:rect l="l" t="t" r="r" b="b"/>
            <a:pathLst>
              <a:path w="1916" h="1655" extrusionOk="0">
                <a:moveTo>
                  <a:pt x="1092" y="0"/>
                </a:moveTo>
                <a:cubicBezTo>
                  <a:pt x="891" y="0"/>
                  <a:pt x="685" y="78"/>
                  <a:pt x="517" y="256"/>
                </a:cubicBezTo>
                <a:cubicBezTo>
                  <a:pt x="0" y="773"/>
                  <a:pt x="365" y="1654"/>
                  <a:pt x="1095" y="1654"/>
                </a:cubicBezTo>
                <a:cubicBezTo>
                  <a:pt x="1551" y="1654"/>
                  <a:pt x="1915" y="1289"/>
                  <a:pt x="1915" y="833"/>
                </a:cubicBezTo>
                <a:cubicBezTo>
                  <a:pt x="1915" y="340"/>
                  <a:pt x="1513"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9"/>
          <p:cNvSpPr/>
          <p:nvPr/>
        </p:nvSpPr>
        <p:spPr>
          <a:xfrm>
            <a:off x="7546756" y="4988463"/>
            <a:ext cx="72933" cy="62465"/>
          </a:xfrm>
          <a:custGeom>
            <a:avLst/>
            <a:gdLst/>
            <a:ahLst/>
            <a:cxnLst/>
            <a:rect l="l" t="t" r="r" b="b"/>
            <a:pathLst>
              <a:path w="1916" h="1641" extrusionOk="0">
                <a:moveTo>
                  <a:pt x="1092" y="1"/>
                </a:moveTo>
                <a:cubicBezTo>
                  <a:pt x="890" y="1"/>
                  <a:pt x="685" y="75"/>
                  <a:pt x="517" y="243"/>
                </a:cubicBezTo>
                <a:cubicBezTo>
                  <a:pt x="0" y="759"/>
                  <a:pt x="365" y="1641"/>
                  <a:pt x="1095" y="1641"/>
                </a:cubicBezTo>
                <a:cubicBezTo>
                  <a:pt x="1551" y="1641"/>
                  <a:pt x="1915" y="1276"/>
                  <a:pt x="1915" y="820"/>
                </a:cubicBezTo>
                <a:cubicBezTo>
                  <a:pt x="1915" y="327"/>
                  <a:pt x="1512" y="1"/>
                  <a:pt x="1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9"/>
          <p:cNvSpPr/>
          <p:nvPr/>
        </p:nvSpPr>
        <p:spPr>
          <a:xfrm>
            <a:off x="7303793" y="4286181"/>
            <a:ext cx="74074" cy="62465"/>
          </a:xfrm>
          <a:custGeom>
            <a:avLst/>
            <a:gdLst/>
            <a:ahLst/>
            <a:cxnLst/>
            <a:rect l="l" t="t" r="r" b="b"/>
            <a:pathLst>
              <a:path w="1946" h="1641" extrusionOk="0">
                <a:moveTo>
                  <a:pt x="1098" y="0"/>
                </a:moveTo>
                <a:cubicBezTo>
                  <a:pt x="893" y="0"/>
                  <a:pt x="684" y="75"/>
                  <a:pt x="517" y="243"/>
                </a:cubicBezTo>
                <a:cubicBezTo>
                  <a:pt x="0" y="759"/>
                  <a:pt x="365" y="1641"/>
                  <a:pt x="1095" y="1641"/>
                </a:cubicBezTo>
                <a:cubicBezTo>
                  <a:pt x="1551" y="1641"/>
                  <a:pt x="1946" y="1276"/>
                  <a:pt x="1915" y="820"/>
                </a:cubicBezTo>
                <a:cubicBezTo>
                  <a:pt x="1936" y="327"/>
                  <a:pt x="1526" y="0"/>
                  <a:pt x="10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9"/>
          <p:cNvSpPr/>
          <p:nvPr/>
        </p:nvSpPr>
        <p:spPr>
          <a:xfrm>
            <a:off x="7303793" y="4519894"/>
            <a:ext cx="74074" cy="63645"/>
          </a:xfrm>
          <a:custGeom>
            <a:avLst/>
            <a:gdLst/>
            <a:ahLst/>
            <a:cxnLst/>
            <a:rect l="l" t="t" r="r" b="b"/>
            <a:pathLst>
              <a:path w="1946" h="1672" extrusionOk="0">
                <a:moveTo>
                  <a:pt x="1098" y="0"/>
                </a:moveTo>
                <a:cubicBezTo>
                  <a:pt x="893" y="0"/>
                  <a:pt x="684" y="75"/>
                  <a:pt x="517" y="243"/>
                </a:cubicBezTo>
                <a:cubicBezTo>
                  <a:pt x="0" y="759"/>
                  <a:pt x="365" y="1671"/>
                  <a:pt x="1095" y="1671"/>
                </a:cubicBezTo>
                <a:cubicBezTo>
                  <a:pt x="1551" y="1671"/>
                  <a:pt x="1946" y="1306"/>
                  <a:pt x="1915" y="820"/>
                </a:cubicBezTo>
                <a:cubicBezTo>
                  <a:pt x="1936" y="327"/>
                  <a:pt x="1526" y="0"/>
                  <a:pt x="10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29"/>
          <p:cNvSpPr/>
          <p:nvPr/>
        </p:nvSpPr>
        <p:spPr>
          <a:xfrm>
            <a:off x="7303793" y="4754255"/>
            <a:ext cx="74074" cy="62998"/>
          </a:xfrm>
          <a:custGeom>
            <a:avLst/>
            <a:gdLst/>
            <a:ahLst/>
            <a:cxnLst/>
            <a:rect l="l" t="t" r="r" b="b"/>
            <a:pathLst>
              <a:path w="1946" h="1655" extrusionOk="0">
                <a:moveTo>
                  <a:pt x="1099" y="0"/>
                </a:moveTo>
                <a:cubicBezTo>
                  <a:pt x="894" y="0"/>
                  <a:pt x="685" y="78"/>
                  <a:pt x="517" y="256"/>
                </a:cubicBezTo>
                <a:cubicBezTo>
                  <a:pt x="0" y="773"/>
                  <a:pt x="365" y="1654"/>
                  <a:pt x="1095" y="1654"/>
                </a:cubicBezTo>
                <a:cubicBezTo>
                  <a:pt x="1551" y="1654"/>
                  <a:pt x="1946" y="1289"/>
                  <a:pt x="1915" y="833"/>
                </a:cubicBezTo>
                <a:cubicBezTo>
                  <a:pt x="1936" y="340"/>
                  <a:pt x="1526"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29"/>
          <p:cNvSpPr/>
          <p:nvPr/>
        </p:nvSpPr>
        <p:spPr>
          <a:xfrm>
            <a:off x="7303793" y="4988463"/>
            <a:ext cx="74074" cy="62465"/>
          </a:xfrm>
          <a:custGeom>
            <a:avLst/>
            <a:gdLst/>
            <a:ahLst/>
            <a:cxnLst/>
            <a:rect l="l" t="t" r="r" b="b"/>
            <a:pathLst>
              <a:path w="1946" h="1641" extrusionOk="0">
                <a:moveTo>
                  <a:pt x="1098" y="1"/>
                </a:moveTo>
                <a:cubicBezTo>
                  <a:pt x="893" y="1"/>
                  <a:pt x="684" y="75"/>
                  <a:pt x="517" y="243"/>
                </a:cubicBezTo>
                <a:cubicBezTo>
                  <a:pt x="0" y="759"/>
                  <a:pt x="365" y="1641"/>
                  <a:pt x="1095" y="1641"/>
                </a:cubicBezTo>
                <a:cubicBezTo>
                  <a:pt x="1551" y="1641"/>
                  <a:pt x="1946" y="1276"/>
                  <a:pt x="1915" y="820"/>
                </a:cubicBezTo>
                <a:cubicBezTo>
                  <a:pt x="1936" y="327"/>
                  <a:pt x="1526" y="1"/>
                  <a:pt x="10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9"/>
          <p:cNvSpPr/>
          <p:nvPr/>
        </p:nvSpPr>
        <p:spPr>
          <a:xfrm>
            <a:off x="7072402"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9"/>
          <p:cNvSpPr/>
          <p:nvPr/>
        </p:nvSpPr>
        <p:spPr>
          <a:xfrm>
            <a:off x="7072402"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9"/>
          <p:cNvSpPr/>
          <p:nvPr/>
        </p:nvSpPr>
        <p:spPr>
          <a:xfrm>
            <a:off x="7060830" y="4754255"/>
            <a:ext cx="74074" cy="62998"/>
          </a:xfrm>
          <a:custGeom>
            <a:avLst/>
            <a:gdLst/>
            <a:ahLst/>
            <a:cxnLst/>
            <a:rect l="l" t="t" r="r" b="b"/>
            <a:pathLst>
              <a:path w="1946" h="1655" extrusionOk="0">
                <a:moveTo>
                  <a:pt x="1113" y="0"/>
                </a:moveTo>
                <a:cubicBezTo>
                  <a:pt x="907" y="0"/>
                  <a:pt x="694" y="78"/>
                  <a:pt x="517" y="256"/>
                </a:cubicBezTo>
                <a:cubicBezTo>
                  <a:pt x="0" y="773"/>
                  <a:pt x="395" y="1654"/>
                  <a:pt x="1125" y="1654"/>
                </a:cubicBezTo>
                <a:cubicBezTo>
                  <a:pt x="1581" y="1654"/>
                  <a:pt x="1946" y="1289"/>
                  <a:pt x="1946" y="833"/>
                </a:cubicBezTo>
                <a:cubicBezTo>
                  <a:pt x="1946" y="340"/>
                  <a:pt x="1543"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9"/>
          <p:cNvSpPr/>
          <p:nvPr/>
        </p:nvSpPr>
        <p:spPr>
          <a:xfrm>
            <a:off x="7060830" y="4988463"/>
            <a:ext cx="74074" cy="62465"/>
          </a:xfrm>
          <a:custGeom>
            <a:avLst/>
            <a:gdLst/>
            <a:ahLst/>
            <a:cxnLst/>
            <a:rect l="l" t="t" r="r" b="b"/>
            <a:pathLst>
              <a:path w="1946" h="1641" extrusionOk="0">
                <a:moveTo>
                  <a:pt x="1099" y="1"/>
                </a:moveTo>
                <a:cubicBezTo>
                  <a:pt x="893" y="1"/>
                  <a:pt x="684" y="75"/>
                  <a:pt x="517" y="243"/>
                </a:cubicBezTo>
                <a:cubicBezTo>
                  <a:pt x="0" y="759"/>
                  <a:pt x="395" y="1641"/>
                  <a:pt x="1125" y="1641"/>
                </a:cubicBezTo>
                <a:cubicBezTo>
                  <a:pt x="1581" y="1641"/>
                  <a:pt x="1946" y="1276"/>
                  <a:pt x="1946" y="820"/>
                </a:cubicBezTo>
                <a:cubicBezTo>
                  <a:pt x="1946" y="327"/>
                  <a:pt x="1529"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9"/>
          <p:cNvSpPr/>
          <p:nvPr/>
        </p:nvSpPr>
        <p:spPr>
          <a:xfrm>
            <a:off x="6819010"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5" y="1276"/>
                  <a:pt x="1915" y="820"/>
                </a:cubicBezTo>
                <a:cubicBezTo>
                  <a:pt x="1915" y="327"/>
                  <a:pt x="1512"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9"/>
          <p:cNvSpPr/>
          <p:nvPr/>
        </p:nvSpPr>
        <p:spPr>
          <a:xfrm>
            <a:off x="6819010" y="4519894"/>
            <a:ext cx="72933" cy="63645"/>
          </a:xfrm>
          <a:custGeom>
            <a:avLst/>
            <a:gdLst/>
            <a:ahLst/>
            <a:cxnLst/>
            <a:rect l="l" t="t" r="r" b="b"/>
            <a:pathLst>
              <a:path w="1916" h="1672" extrusionOk="0">
                <a:moveTo>
                  <a:pt x="1092" y="0"/>
                </a:moveTo>
                <a:cubicBezTo>
                  <a:pt x="890" y="0"/>
                  <a:pt x="685" y="75"/>
                  <a:pt x="517" y="243"/>
                </a:cubicBezTo>
                <a:cubicBezTo>
                  <a:pt x="1" y="759"/>
                  <a:pt x="365" y="1671"/>
                  <a:pt x="1095" y="1671"/>
                </a:cubicBezTo>
                <a:cubicBezTo>
                  <a:pt x="1551" y="1671"/>
                  <a:pt x="1915" y="1276"/>
                  <a:pt x="1915" y="820"/>
                </a:cubicBezTo>
                <a:cubicBezTo>
                  <a:pt x="1915" y="327"/>
                  <a:pt x="1512"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9"/>
          <p:cNvSpPr/>
          <p:nvPr/>
        </p:nvSpPr>
        <p:spPr>
          <a:xfrm>
            <a:off x="6819010" y="4754255"/>
            <a:ext cx="72933" cy="62998"/>
          </a:xfrm>
          <a:custGeom>
            <a:avLst/>
            <a:gdLst/>
            <a:ahLst/>
            <a:cxnLst/>
            <a:rect l="l" t="t" r="r" b="b"/>
            <a:pathLst>
              <a:path w="1916" h="1655" extrusionOk="0">
                <a:moveTo>
                  <a:pt x="1092" y="0"/>
                </a:moveTo>
                <a:cubicBezTo>
                  <a:pt x="891" y="0"/>
                  <a:pt x="685" y="78"/>
                  <a:pt x="517" y="256"/>
                </a:cubicBezTo>
                <a:cubicBezTo>
                  <a:pt x="1" y="773"/>
                  <a:pt x="365" y="1654"/>
                  <a:pt x="1095" y="1654"/>
                </a:cubicBezTo>
                <a:cubicBezTo>
                  <a:pt x="1551" y="1654"/>
                  <a:pt x="1915" y="1289"/>
                  <a:pt x="1915" y="833"/>
                </a:cubicBezTo>
                <a:cubicBezTo>
                  <a:pt x="1915" y="340"/>
                  <a:pt x="1513"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9"/>
          <p:cNvSpPr/>
          <p:nvPr/>
        </p:nvSpPr>
        <p:spPr>
          <a:xfrm>
            <a:off x="6819010"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5" y="1276"/>
                  <a:pt x="1915" y="820"/>
                </a:cubicBezTo>
                <a:cubicBezTo>
                  <a:pt x="1915" y="327"/>
                  <a:pt x="1512" y="1"/>
                  <a:pt x="1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9"/>
          <p:cNvSpPr/>
          <p:nvPr/>
        </p:nvSpPr>
        <p:spPr>
          <a:xfrm>
            <a:off x="6586476"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1" y="1277"/>
                  <a:pt x="1641" y="821"/>
                </a:cubicBezTo>
                <a:cubicBezTo>
                  <a:pt x="1641" y="36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9"/>
          <p:cNvSpPr/>
          <p:nvPr/>
        </p:nvSpPr>
        <p:spPr>
          <a:xfrm>
            <a:off x="6586476"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1" y="1277"/>
                  <a:pt x="1641" y="851"/>
                </a:cubicBezTo>
                <a:cubicBezTo>
                  <a:pt x="1641" y="396"/>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9"/>
          <p:cNvSpPr/>
          <p:nvPr/>
        </p:nvSpPr>
        <p:spPr>
          <a:xfrm>
            <a:off x="6576047" y="4754255"/>
            <a:ext cx="74074" cy="62998"/>
          </a:xfrm>
          <a:custGeom>
            <a:avLst/>
            <a:gdLst/>
            <a:ahLst/>
            <a:cxnLst/>
            <a:rect l="l" t="t" r="r" b="b"/>
            <a:pathLst>
              <a:path w="1946" h="1655" extrusionOk="0">
                <a:moveTo>
                  <a:pt x="1113" y="0"/>
                </a:moveTo>
                <a:cubicBezTo>
                  <a:pt x="907" y="0"/>
                  <a:pt x="695" y="78"/>
                  <a:pt x="517" y="256"/>
                </a:cubicBezTo>
                <a:cubicBezTo>
                  <a:pt x="0" y="773"/>
                  <a:pt x="365" y="1654"/>
                  <a:pt x="1125" y="1654"/>
                </a:cubicBezTo>
                <a:cubicBezTo>
                  <a:pt x="1551" y="1654"/>
                  <a:pt x="1946" y="1289"/>
                  <a:pt x="1946" y="833"/>
                </a:cubicBezTo>
                <a:cubicBezTo>
                  <a:pt x="1946" y="340"/>
                  <a:pt x="1543"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9"/>
          <p:cNvSpPr/>
          <p:nvPr/>
        </p:nvSpPr>
        <p:spPr>
          <a:xfrm>
            <a:off x="6576047" y="4988463"/>
            <a:ext cx="74074" cy="62465"/>
          </a:xfrm>
          <a:custGeom>
            <a:avLst/>
            <a:gdLst/>
            <a:ahLst/>
            <a:cxnLst/>
            <a:rect l="l" t="t" r="r" b="b"/>
            <a:pathLst>
              <a:path w="1946" h="1641" extrusionOk="0">
                <a:moveTo>
                  <a:pt x="1099" y="1"/>
                </a:moveTo>
                <a:cubicBezTo>
                  <a:pt x="893" y="1"/>
                  <a:pt x="685" y="75"/>
                  <a:pt x="517" y="243"/>
                </a:cubicBezTo>
                <a:cubicBezTo>
                  <a:pt x="0" y="759"/>
                  <a:pt x="365" y="1641"/>
                  <a:pt x="1125" y="1641"/>
                </a:cubicBezTo>
                <a:cubicBezTo>
                  <a:pt x="1551" y="1641"/>
                  <a:pt x="1946" y="1276"/>
                  <a:pt x="1946" y="820"/>
                </a:cubicBezTo>
                <a:cubicBezTo>
                  <a:pt x="1946" y="327"/>
                  <a:pt x="1529"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9"/>
          <p:cNvSpPr/>
          <p:nvPr/>
        </p:nvSpPr>
        <p:spPr>
          <a:xfrm>
            <a:off x="6333084" y="42861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9"/>
          <p:cNvSpPr/>
          <p:nvPr/>
        </p:nvSpPr>
        <p:spPr>
          <a:xfrm>
            <a:off x="6333084" y="4519894"/>
            <a:ext cx="74074" cy="63645"/>
          </a:xfrm>
          <a:custGeom>
            <a:avLst/>
            <a:gdLst/>
            <a:ahLst/>
            <a:cxnLst/>
            <a:rect l="l" t="t" r="r" b="b"/>
            <a:pathLst>
              <a:path w="1946" h="1672" extrusionOk="0">
                <a:moveTo>
                  <a:pt x="1099" y="0"/>
                </a:moveTo>
                <a:cubicBezTo>
                  <a:pt x="893" y="0"/>
                  <a:pt x="684" y="75"/>
                  <a:pt x="517" y="243"/>
                </a:cubicBezTo>
                <a:cubicBezTo>
                  <a:pt x="0" y="790"/>
                  <a:pt x="396" y="1671"/>
                  <a:pt x="1125" y="1671"/>
                </a:cubicBezTo>
                <a:cubicBezTo>
                  <a:pt x="1581" y="1671"/>
                  <a:pt x="1946" y="1276"/>
                  <a:pt x="1946" y="820"/>
                </a:cubicBezTo>
                <a:cubicBezTo>
                  <a:pt x="1946" y="327"/>
                  <a:pt x="1529"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9"/>
          <p:cNvSpPr/>
          <p:nvPr/>
        </p:nvSpPr>
        <p:spPr>
          <a:xfrm>
            <a:off x="6333084" y="4754255"/>
            <a:ext cx="74074" cy="62998"/>
          </a:xfrm>
          <a:custGeom>
            <a:avLst/>
            <a:gdLst/>
            <a:ahLst/>
            <a:cxnLst/>
            <a:rect l="l" t="t" r="r" b="b"/>
            <a:pathLst>
              <a:path w="1946" h="1655" extrusionOk="0">
                <a:moveTo>
                  <a:pt x="1113" y="0"/>
                </a:moveTo>
                <a:cubicBezTo>
                  <a:pt x="907" y="0"/>
                  <a:pt x="694"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9"/>
          <p:cNvSpPr/>
          <p:nvPr/>
        </p:nvSpPr>
        <p:spPr>
          <a:xfrm>
            <a:off x="6333084" y="4988463"/>
            <a:ext cx="74074" cy="62465"/>
          </a:xfrm>
          <a:custGeom>
            <a:avLst/>
            <a:gdLst/>
            <a:ahLst/>
            <a:cxnLst/>
            <a:rect l="l" t="t" r="r" b="b"/>
            <a:pathLst>
              <a:path w="1946" h="1641" extrusionOk="0">
                <a:moveTo>
                  <a:pt x="1099" y="1"/>
                </a:moveTo>
                <a:cubicBezTo>
                  <a:pt x="893" y="1"/>
                  <a:pt x="684" y="75"/>
                  <a:pt x="517" y="243"/>
                </a:cubicBezTo>
                <a:cubicBezTo>
                  <a:pt x="0" y="759"/>
                  <a:pt x="396" y="1641"/>
                  <a:pt x="1125" y="1641"/>
                </a:cubicBezTo>
                <a:cubicBezTo>
                  <a:pt x="1581" y="1641"/>
                  <a:pt x="1946" y="1276"/>
                  <a:pt x="1946" y="820"/>
                </a:cubicBezTo>
                <a:cubicBezTo>
                  <a:pt x="1946" y="327"/>
                  <a:pt x="1529"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9"/>
          <p:cNvSpPr/>
          <p:nvPr/>
        </p:nvSpPr>
        <p:spPr>
          <a:xfrm>
            <a:off x="6091263"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9"/>
          <p:cNvSpPr/>
          <p:nvPr/>
        </p:nvSpPr>
        <p:spPr>
          <a:xfrm>
            <a:off x="6091263" y="4519894"/>
            <a:ext cx="72933" cy="63645"/>
          </a:xfrm>
          <a:custGeom>
            <a:avLst/>
            <a:gdLst/>
            <a:ahLst/>
            <a:cxnLst/>
            <a:rect l="l" t="t" r="r" b="b"/>
            <a:pathLst>
              <a:path w="1916" h="1672" extrusionOk="0">
                <a:moveTo>
                  <a:pt x="1092" y="0"/>
                </a:moveTo>
                <a:cubicBezTo>
                  <a:pt x="890" y="0"/>
                  <a:pt x="685" y="75"/>
                  <a:pt x="517" y="243"/>
                </a:cubicBezTo>
                <a:cubicBezTo>
                  <a:pt x="1" y="759"/>
                  <a:pt x="365" y="1671"/>
                  <a:pt x="1095" y="1671"/>
                </a:cubicBezTo>
                <a:cubicBezTo>
                  <a:pt x="1551" y="1671"/>
                  <a:pt x="1916" y="1276"/>
                  <a:pt x="1916" y="820"/>
                </a:cubicBezTo>
                <a:cubicBezTo>
                  <a:pt x="1916" y="327"/>
                  <a:pt x="1513"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9"/>
          <p:cNvSpPr/>
          <p:nvPr/>
        </p:nvSpPr>
        <p:spPr>
          <a:xfrm>
            <a:off x="6091263" y="47542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9"/>
          <p:cNvSpPr/>
          <p:nvPr/>
        </p:nvSpPr>
        <p:spPr>
          <a:xfrm>
            <a:off x="6091263"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6" y="1276"/>
                  <a:pt x="1916" y="820"/>
                </a:cubicBezTo>
                <a:cubicBezTo>
                  <a:pt x="1916" y="327"/>
                  <a:pt x="1513" y="1"/>
                  <a:pt x="1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9"/>
          <p:cNvSpPr/>
          <p:nvPr/>
        </p:nvSpPr>
        <p:spPr>
          <a:xfrm>
            <a:off x="5848301" y="4286181"/>
            <a:ext cx="74074" cy="62465"/>
          </a:xfrm>
          <a:custGeom>
            <a:avLst/>
            <a:gdLst/>
            <a:ahLst/>
            <a:cxnLst/>
            <a:rect l="l" t="t" r="r" b="b"/>
            <a:pathLst>
              <a:path w="1946" h="1641" extrusionOk="0">
                <a:moveTo>
                  <a:pt x="1099" y="0"/>
                </a:moveTo>
                <a:cubicBezTo>
                  <a:pt x="893"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9"/>
          <p:cNvSpPr/>
          <p:nvPr/>
        </p:nvSpPr>
        <p:spPr>
          <a:xfrm>
            <a:off x="5848301" y="4519894"/>
            <a:ext cx="74074" cy="63645"/>
          </a:xfrm>
          <a:custGeom>
            <a:avLst/>
            <a:gdLst/>
            <a:ahLst/>
            <a:cxnLst/>
            <a:rect l="l" t="t" r="r" b="b"/>
            <a:pathLst>
              <a:path w="1946" h="1672" extrusionOk="0">
                <a:moveTo>
                  <a:pt x="1099" y="0"/>
                </a:moveTo>
                <a:cubicBezTo>
                  <a:pt x="893"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9"/>
          <p:cNvSpPr/>
          <p:nvPr/>
        </p:nvSpPr>
        <p:spPr>
          <a:xfrm>
            <a:off x="5848301" y="47542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29"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9"/>
          <p:cNvSpPr/>
          <p:nvPr/>
        </p:nvSpPr>
        <p:spPr>
          <a:xfrm>
            <a:off x="5848301" y="4988463"/>
            <a:ext cx="74074" cy="62465"/>
          </a:xfrm>
          <a:custGeom>
            <a:avLst/>
            <a:gdLst/>
            <a:ahLst/>
            <a:cxnLst/>
            <a:rect l="l" t="t" r="r" b="b"/>
            <a:pathLst>
              <a:path w="1946" h="1641" extrusionOk="0">
                <a:moveTo>
                  <a:pt x="1099" y="1"/>
                </a:moveTo>
                <a:cubicBezTo>
                  <a:pt x="893"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9"/>
          <p:cNvSpPr/>
          <p:nvPr/>
        </p:nvSpPr>
        <p:spPr>
          <a:xfrm>
            <a:off x="5605338" y="42861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29"/>
          <p:cNvSpPr/>
          <p:nvPr/>
        </p:nvSpPr>
        <p:spPr>
          <a:xfrm>
            <a:off x="5605338" y="4519894"/>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29"/>
          <p:cNvSpPr/>
          <p:nvPr/>
        </p:nvSpPr>
        <p:spPr>
          <a:xfrm>
            <a:off x="5605338" y="47542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29"/>
          <p:cNvSpPr/>
          <p:nvPr/>
        </p:nvSpPr>
        <p:spPr>
          <a:xfrm>
            <a:off x="5605338" y="4988463"/>
            <a:ext cx="74074" cy="62465"/>
          </a:xfrm>
          <a:custGeom>
            <a:avLst/>
            <a:gdLst/>
            <a:ahLst/>
            <a:cxnLst/>
            <a:rect l="l" t="t" r="r" b="b"/>
            <a:pathLst>
              <a:path w="1946" h="1641" extrusionOk="0">
                <a:moveTo>
                  <a:pt x="1099" y="1"/>
                </a:moveTo>
                <a:cubicBezTo>
                  <a:pt x="893" y="1"/>
                  <a:pt x="685" y="75"/>
                  <a:pt x="517" y="243"/>
                </a:cubicBezTo>
                <a:cubicBezTo>
                  <a:pt x="0" y="759"/>
                  <a:pt x="396" y="1641"/>
                  <a:pt x="1125" y="1641"/>
                </a:cubicBezTo>
                <a:cubicBezTo>
                  <a:pt x="1581" y="1641"/>
                  <a:pt x="1946" y="1276"/>
                  <a:pt x="1946" y="820"/>
                </a:cubicBezTo>
                <a:cubicBezTo>
                  <a:pt x="1946" y="327"/>
                  <a:pt x="1529"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29"/>
          <p:cNvSpPr/>
          <p:nvPr/>
        </p:nvSpPr>
        <p:spPr>
          <a:xfrm>
            <a:off x="5373947"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29"/>
          <p:cNvSpPr/>
          <p:nvPr/>
        </p:nvSpPr>
        <p:spPr>
          <a:xfrm>
            <a:off x="5373947"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29"/>
          <p:cNvSpPr/>
          <p:nvPr/>
        </p:nvSpPr>
        <p:spPr>
          <a:xfrm>
            <a:off x="5363517" y="47542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29"/>
          <p:cNvSpPr/>
          <p:nvPr/>
        </p:nvSpPr>
        <p:spPr>
          <a:xfrm>
            <a:off x="5363517" y="4988463"/>
            <a:ext cx="72933" cy="62465"/>
          </a:xfrm>
          <a:custGeom>
            <a:avLst/>
            <a:gdLst/>
            <a:ahLst/>
            <a:cxnLst/>
            <a:rect l="l" t="t" r="r" b="b"/>
            <a:pathLst>
              <a:path w="1916" h="1641" extrusionOk="0">
                <a:moveTo>
                  <a:pt x="1092" y="1"/>
                </a:moveTo>
                <a:cubicBezTo>
                  <a:pt x="890"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29"/>
          <p:cNvSpPr/>
          <p:nvPr/>
        </p:nvSpPr>
        <p:spPr>
          <a:xfrm>
            <a:off x="5120554" y="4286181"/>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29"/>
          <p:cNvSpPr/>
          <p:nvPr/>
        </p:nvSpPr>
        <p:spPr>
          <a:xfrm>
            <a:off x="5120554" y="4519894"/>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29"/>
          <p:cNvSpPr/>
          <p:nvPr/>
        </p:nvSpPr>
        <p:spPr>
          <a:xfrm>
            <a:off x="5120554" y="47542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29"/>
          <p:cNvSpPr/>
          <p:nvPr/>
        </p:nvSpPr>
        <p:spPr>
          <a:xfrm>
            <a:off x="5120554" y="4988463"/>
            <a:ext cx="74074" cy="62465"/>
          </a:xfrm>
          <a:custGeom>
            <a:avLst/>
            <a:gdLst/>
            <a:ahLst/>
            <a:cxnLst/>
            <a:rect l="l" t="t" r="r" b="b"/>
            <a:pathLst>
              <a:path w="1946" h="1641" extrusionOk="0">
                <a:moveTo>
                  <a:pt x="1099" y="1"/>
                </a:moveTo>
                <a:cubicBezTo>
                  <a:pt x="894"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29"/>
          <p:cNvSpPr/>
          <p:nvPr/>
        </p:nvSpPr>
        <p:spPr>
          <a:xfrm>
            <a:off x="4889163" y="42861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29"/>
          <p:cNvSpPr/>
          <p:nvPr/>
        </p:nvSpPr>
        <p:spPr>
          <a:xfrm>
            <a:off x="4889163"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29"/>
          <p:cNvSpPr/>
          <p:nvPr/>
        </p:nvSpPr>
        <p:spPr>
          <a:xfrm>
            <a:off x="4877592" y="4754255"/>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29"/>
          <p:cNvSpPr/>
          <p:nvPr/>
        </p:nvSpPr>
        <p:spPr>
          <a:xfrm>
            <a:off x="4877592" y="4988463"/>
            <a:ext cx="74074" cy="62465"/>
          </a:xfrm>
          <a:custGeom>
            <a:avLst/>
            <a:gdLst/>
            <a:ahLst/>
            <a:cxnLst/>
            <a:rect l="l" t="t" r="r" b="b"/>
            <a:pathLst>
              <a:path w="1946" h="1641" extrusionOk="0">
                <a:moveTo>
                  <a:pt x="1099" y="1"/>
                </a:moveTo>
                <a:cubicBezTo>
                  <a:pt x="893"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29"/>
          <p:cNvSpPr/>
          <p:nvPr/>
        </p:nvSpPr>
        <p:spPr>
          <a:xfrm>
            <a:off x="4646063" y="42861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29"/>
          <p:cNvSpPr/>
          <p:nvPr/>
        </p:nvSpPr>
        <p:spPr>
          <a:xfrm>
            <a:off x="4646063"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29"/>
          <p:cNvSpPr/>
          <p:nvPr/>
        </p:nvSpPr>
        <p:spPr>
          <a:xfrm>
            <a:off x="4634492" y="4754255"/>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29"/>
          <p:cNvSpPr/>
          <p:nvPr/>
        </p:nvSpPr>
        <p:spPr>
          <a:xfrm>
            <a:off x="4634492" y="4988463"/>
            <a:ext cx="74074" cy="62465"/>
          </a:xfrm>
          <a:custGeom>
            <a:avLst/>
            <a:gdLst/>
            <a:ahLst/>
            <a:cxnLst/>
            <a:rect l="l" t="t" r="r" b="b"/>
            <a:pathLst>
              <a:path w="1946" h="1641" extrusionOk="0">
                <a:moveTo>
                  <a:pt x="1099" y="1"/>
                </a:moveTo>
                <a:cubicBezTo>
                  <a:pt x="893"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39"/>
        <p:cNvGrpSpPr/>
        <p:nvPr/>
      </p:nvGrpSpPr>
      <p:grpSpPr>
        <a:xfrm>
          <a:off x="0" y="0"/>
          <a:ext cx="0" cy="0"/>
          <a:chOff x="0" y="0"/>
          <a:chExt cx="0" cy="0"/>
        </a:xfrm>
      </p:grpSpPr>
      <p:sp>
        <p:nvSpPr>
          <p:cNvPr id="140" name="Google Shape;140;p3"/>
          <p:cNvSpPr txBox="1">
            <a:spLocks noGrp="1"/>
          </p:cNvSpPr>
          <p:nvPr>
            <p:ph type="title"/>
          </p:nvPr>
        </p:nvSpPr>
        <p:spPr>
          <a:xfrm>
            <a:off x="713225" y="2131163"/>
            <a:ext cx="3789900" cy="10524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42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1" name="Google Shape;141;p3"/>
          <p:cNvSpPr txBox="1">
            <a:spLocks noGrp="1"/>
          </p:cNvSpPr>
          <p:nvPr>
            <p:ph type="title" idx="2" hasCustomPrompt="1"/>
          </p:nvPr>
        </p:nvSpPr>
        <p:spPr>
          <a:xfrm>
            <a:off x="713225" y="1262438"/>
            <a:ext cx="1094400" cy="663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4800">
                <a:solidFill>
                  <a:schemeClr val="accent4"/>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2" name="Google Shape;142;p3"/>
          <p:cNvSpPr txBox="1">
            <a:spLocks noGrp="1"/>
          </p:cNvSpPr>
          <p:nvPr>
            <p:ph type="subTitle" idx="1"/>
          </p:nvPr>
        </p:nvSpPr>
        <p:spPr>
          <a:xfrm>
            <a:off x="713225" y="3183563"/>
            <a:ext cx="4213500" cy="697500"/>
          </a:xfrm>
          <a:prstGeom prst="rect">
            <a:avLst/>
          </a:prstGeom>
        </p:spPr>
        <p:txBody>
          <a:bodyPr spcFirstLastPara="1" wrap="square" lIns="91425" tIns="91425" rIns="91425" bIns="91425" anchor="ctr" anchorCtr="0">
            <a:noAutofit/>
          </a:bodyPr>
          <a:lstStyle>
            <a:lvl1pPr lvl="0">
              <a:spcBef>
                <a:spcPts val="0"/>
              </a:spcBef>
              <a:spcAft>
                <a:spcPts val="0"/>
              </a:spcAft>
              <a:buNone/>
              <a:defRPr sz="1700">
                <a:solidFill>
                  <a:schemeClr val="accent4"/>
                </a:solidFill>
              </a:defRPr>
            </a:lvl1pPr>
            <a:lvl2pPr lvl="1">
              <a:spcBef>
                <a:spcPts val="0"/>
              </a:spcBef>
              <a:spcAft>
                <a:spcPts val="0"/>
              </a:spcAft>
              <a:buNone/>
              <a:defRPr sz="1700">
                <a:solidFill>
                  <a:schemeClr val="accent4"/>
                </a:solidFill>
              </a:defRPr>
            </a:lvl2pPr>
            <a:lvl3pPr lvl="2">
              <a:spcBef>
                <a:spcPts val="0"/>
              </a:spcBef>
              <a:spcAft>
                <a:spcPts val="0"/>
              </a:spcAft>
              <a:buNone/>
              <a:defRPr sz="1700">
                <a:solidFill>
                  <a:schemeClr val="accent4"/>
                </a:solidFill>
              </a:defRPr>
            </a:lvl3pPr>
            <a:lvl4pPr lvl="3">
              <a:spcBef>
                <a:spcPts val="0"/>
              </a:spcBef>
              <a:spcAft>
                <a:spcPts val="0"/>
              </a:spcAft>
              <a:buNone/>
              <a:defRPr sz="1700">
                <a:solidFill>
                  <a:schemeClr val="accent4"/>
                </a:solidFill>
              </a:defRPr>
            </a:lvl4pPr>
            <a:lvl5pPr lvl="4">
              <a:spcBef>
                <a:spcPts val="0"/>
              </a:spcBef>
              <a:spcAft>
                <a:spcPts val="0"/>
              </a:spcAft>
              <a:buNone/>
              <a:defRPr sz="1700">
                <a:solidFill>
                  <a:schemeClr val="accent4"/>
                </a:solidFill>
              </a:defRPr>
            </a:lvl5pPr>
            <a:lvl6pPr lvl="5">
              <a:spcBef>
                <a:spcPts val="0"/>
              </a:spcBef>
              <a:spcAft>
                <a:spcPts val="0"/>
              </a:spcAft>
              <a:buNone/>
              <a:defRPr sz="1700">
                <a:solidFill>
                  <a:schemeClr val="accent4"/>
                </a:solidFill>
              </a:defRPr>
            </a:lvl6pPr>
            <a:lvl7pPr lvl="6">
              <a:spcBef>
                <a:spcPts val="0"/>
              </a:spcBef>
              <a:spcAft>
                <a:spcPts val="0"/>
              </a:spcAft>
              <a:buNone/>
              <a:defRPr sz="1700">
                <a:solidFill>
                  <a:schemeClr val="accent4"/>
                </a:solidFill>
              </a:defRPr>
            </a:lvl7pPr>
            <a:lvl8pPr lvl="7">
              <a:spcBef>
                <a:spcPts val="0"/>
              </a:spcBef>
              <a:spcAft>
                <a:spcPts val="0"/>
              </a:spcAft>
              <a:buNone/>
              <a:defRPr sz="1700">
                <a:solidFill>
                  <a:schemeClr val="accent4"/>
                </a:solidFill>
              </a:defRPr>
            </a:lvl8pPr>
            <a:lvl9pPr lvl="8">
              <a:spcBef>
                <a:spcPts val="0"/>
              </a:spcBef>
              <a:spcAft>
                <a:spcPts val="0"/>
              </a:spcAft>
              <a:buNone/>
              <a:defRPr sz="1700">
                <a:solidFill>
                  <a:schemeClr val="accent4"/>
                </a:solidFill>
              </a:defRPr>
            </a:lvl9pPr>
          </a:lstStyle>
          <a:p>
            <a:endParaRPr/>
          </a:p>
        </p:txBody>
      </p:sp>
      <p:sp>
        <p:nvSpPr>
          <p:cNvPr id="143" name="Google Shape;143;p3"/>
          <p:cNvSpPr/>
          <p:nvPr/>
        </p:nvSpPr>
        <p:spPr>
          <a:xfrm>
            <a:off x="9012640" y="4052430"/>
            <a:ext cx="62541" cy="62503"/>
          </a:xfrm>
          <a:custGeom>
            <a:avLst/>
            <a:gdLst/>
            <a:ahLst/>
            <a:cxnLst/>
            <a:rect l="l" t="t" r="r" b="b"/>
            <a:pathLst>
              <a:path w="1643" h="1642" extrusionOk="0">
                <a:moveTo>
                  <a:pt x="822" y="1"/>
                </a:moveTo>
                <a:cubicBezTo>
                  <a:pt x="366" y="1"/>
                  <a:pt x="1" y="365"/>
                  <a:pt x="1" y="821"/>
                </a:cubicBezTo>
                <a:cubicBezTo>
                  <a:pt x="1" y="1277"/>
                  <a:pt x="366" y="1642"/>
                  <a:pt x="822" y="1642"/>
                </a:cubicBezTo>
                <a:cubicBezTo>
                  <a:pt x="1277" y="1642"/>
                  <a:pt x="1642" y="1277"/>
                  <a:pt x="1642" y="821"/>
                </a:cubicBezTo>
                <a:cubicBezTo>
                  <a:pt x="1642" y="365"/>
                  <a:pt x="1277" y="1"/>
                  <a:pt x="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9012640" y="42861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7" y="1642"/>
                  <a:pt x="1642" y="1277"/>
                  <a:pt x="1642" y="821"/>
                </a:cubicBezTo>
                <a:cubicBezTo>
                  <a:pt x="1642" y="365"/>
                  <a:pt x="1277"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9012640" y="45198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7" y="1672"/>
                  <a:pt x="1642" y="1277"/>
                  <a:pt x="1642" y="851"/>
                </a:cubicBezTo>
                <a:cubicBezTo>
                  <a:pt x="1642" y="396"/>
                  <a:pt x="1277"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9002248" y="4754255"/>
            <a:ext cx="72933" cy="62998"/>
          </a:xfrm>
          <a:custGeom>
            <a:avLst/>
            <a:gdLst/>
            <a:ahLst/>
            <a:cxnLst/>
            <a:rect l="l" t="t" r="r" b="b"/>
            <a:pathLst>
              <a:path w="1916" h="1655" extrusionOk="0">
                <a:moveTo>
                  <a:pt x="1092" y="0"/>
                </a:moveTo>
                <a:cubicBezTo>
                  <a:pt x="890" y="0"/>
                  <a:pt x="685" y="78"/>
                  <a:pt x="517" y="256"/>
                </a:cubicBezTo>
                <a:cubicBezTo>
                  <a:pt x="0" y="773"/>
                  <a:pt x="365" y="1654"/>
                  <a:pt x="1095"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9002248" y="4988463"/>
            <a:ext cx="72933" cy="62465"/>
          </a:xfrm>
          <a:custGeom>
            <a:avLst/>
            <a:gdLst/>
            <a:ahLst/>
            <a:cxnLst/>
            <a:rect l="l" t="t" r="r" b="b"/>
            <a:pathLst>
              <a:path w="1916" h="1641" extrusionOk="0">
                <a:moveTo>
                  <a:pt x="1091" y="1"/>
                </a:moveTo>
                <a:cubicBezTo>
                  <a:pt x="890" y="1"/>
                  <a:pt x="684" y="75"/>
                  <a:pt x="517" y="243"/>
                </a:cubicBezTo>
                <a:cubicBezTo>
                  <a:pt x="0" y="759"/>
                  <a:pt x="365" y="1641"/>
                  <a:pt x="1095" y="1641"/>
                </a:cubicBezTo>
                <a:cubicBezTo>
                  <a:pt x="1550" y="1641"/>
                  <a:pt x="1915" y="1276"/>
                  <a:pt x="1915" y="820"/>
                </a:cubicBezTo>
                <a:cubicBezTo>
                  <a:pt x="1915" y="327"/>
                  <a:pt x="1512"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8759590" y="4052202"/>
            <a:ext cx="73770" cy="62769"/>
          </a:xfrm>
          <a:custGeom>
            <a:avLst/>
            <a:gdLst/>
            <a:ahLst/>
            <a:cxnLst/>
            <a:rect l="l" t="t" r="r" b="b"/>
            <a:pathLst>
              <a:path w="1938" h="1649" extrusionOk="0">
                <a:moveTo>
                  <a:pt x="1098" y="1"/>
                </a:moveTo>
                <a:cubicBezTo>
                  <a:pt x="891" y="1"/>
                  <a:pt x="680" y="79"/>
                  <a:pt x="509" y="250"/>
                </a:cubicBezTo>
                <a:cubicBezTo>
                  <a:pt x="1" y="788"/>
                  <a:pt x="374" y="1649"/>
                  <a:pt x="1080" y="1649"/>
                </a:cubicBezTo>
                <a:cubicBezTo>
                  <a:pt x="1092" y="1649"/>
                  <a:pt x="1105" y="1648"/>
                  <a:pt x="1117" y="1648"/>
                </a:cubicBezTo>
                <a:cubicBezTo>
                  <a:pt x="1573" y="1648"/>
                  <a:pt x="1937" y="1253"/>
                  <a:pt x="1937" y="827"/>
                </a:cubicBezTo>
                <a:cubicBezTo>
                  <a:pt x="1917" y="319"/>
                  <a:pt x="1516" y="1"/>
                  <a:pt x="1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8760428"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5" y="1276"/>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8760428" y="4519894"/>
            <a:ext cx="72933" cy="63645"/>
          </a:xfrm>
          <a:custGeom>
            <a:avLst/>
            <a:gdLst/>
            <a:ahLst/>
            <a:cxnLst/>
            <a:rect l="l" t="t" r="r" b="b"/>
            <a:pathLst>
              <a:path w="1916" h="1672" extrusionOk="0">
                <a:moveTo>
                  <a:pt x="1092" y="0"/>
                </a:moveTo>
                <a:cubicBezTo>
                  <a:pt x="890" y="0"/>
                  <a:pt x="685" y="75"/>
                  <a:pt x="517" y="243"/>
                </a:cubicBezTo>
                <a:cubicBezTo>
                  <a:pt x="1" y="759"/>
                  <a:pt x="365" y="1671"/>
                  <a:pt x="1095" y="1671"/>
                </a:cubicBezTo>
                <a:cubicBezTo>
                  <a:pt x="1551" y="1671"/>
                  <a:pt x="1915" y="1276"/>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8760428" y="4754255"/>
            <a:ext cx="72933" cy="62998"/>
          </a:xfrm>
          <a:custGeom>
            <a:avLst/>
            <a:gdLst/>
            <a:ahLst/>
            <a:cxnLst/>
            <a:rect l="l" t="t" r="r" b="b"/>
            <a:pathLst>
              <a:path w="1916" h="1655" extrusionOk="0">
                <a:moveTo>
                  <a:pt x="1092" y="0"/>
                </a:moveTo>
                <a:cubicBezTo>
                  <a:pt x="891" y="0"/>
                  <a:pt x="685" y="78"/>
                  <a:pt x="517" y="256"/>
                </a:cubicBezTo>
                <a:cubicBezTo>
                  <a:pt x="1" y="773"/>
                  <a:pt x="365" y="1654"/>
                  <a:pt x="1095" y="1654"/>
                </a:cubicBezTo>
                <a:cubicBezTo>
                  <a:pt x="1551"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8760428"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5" y="1276"/>
                  <a:pt x="1915" y="820"/>
                </a:cubicBezTo>
                <a:cubicBezTo>
                  <a:pt x="1915" y="327"/>
                  <a:pt x="1512"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8527894"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1" y="1277"/>
                  <a:pt x="1641" y="821"/>
                </a:cubicBezTo>
                <a:cubicBezTo>
                  <a:pt x="1641"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8527894"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1" y="1277"/>
                  <a:pt x="1641" y="821"/>
                </a:cubicBezTo>
                <a:cubicBezTo>
                  <a:pt x="1641"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8527894"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1" y="1277"/>
                  <a:pt x="1641" y="851"/>
                </a:cubicBezTo>
                <a:cubicBezTo>
                  <a:pt x="1641"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8516323" y="4754255"/>
            <a:ext cx="74074" cy="62998"/>
          </a:xfrm>
          <a:custGeom>
            <a:avLst/>
            <a:gdLst/>
            <a:ahLst/>
            <a:cxnLst/>
            <a:rect l="l" t="t" r="r" b="b"/>
            <a:pathLst>
              <a:path w="1946" h="1655" extrusionOk="0">
                <a:moveTo>
                  <a:pt x="1113" y="0"/>
                </a:moveTo>
                <a:cubicBezTo>
                  <a:pt x="907" y="0"/>
                  <a:pt x="694" y="78"/>
                  <a:pt x="517" y="256"/>
                </a:cubicBezTo>
                <a:cubicBezTo>
                  <a:pt x="0" y="773"/>
                  <a:pt x="395" y="1654"/>
                  <a:pt x="1125" y="1654"/>
                </a:cubicBezTo>
                <a:cubicBezTo>
                  <a:pt x="1581" y="1654"/>
                  <a:pt x="1945" y="1289"/>
                  <a:pt x="1945" y="833"/>
                </a:cubicBezTo>
                <a:cubicBezTo>
                  <a:pt x="1945"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8516323" y="4988463"/>
            <a:ext cx="74074" cy="62465"/>
          </a:xfrm>
          <a:custGeom>
            <a:avLst/>
            <a:gdLst/>
            <a:ahLst/>
            <a:cxnLst/>
            <a:rect l="l" t="t" r="r" b="b"/>
            <a:pathLst>
              <a:path w="1946" h="1641" extrusionOk="0">
                <a:moveTo>
                  <a:pt x="1099" y="1"/>
                </a:moveTo>
                <a:cubicBezTo>
                  <a:pt x="893" y="1"/>
                  <a:pt x="684" y="75"/>
                  <a:pt x="517" y="243"/>
                </a:cubicBezTo>
                <a:cubicBezTo>
                  <a:pt x="0" y="759"/>
                  <a:pt x="395" y="1641"/>
                  <a:pt x="1125" y="1641"/>
                </a:cubicBezTo>
                <a:cubicBezTo>
                  <a:pt x="1581" y="1641"/>
                  <a:pt x="1945" y="1276"/>
                  <a:pt x="1945" y="820"/>
                </a:cubicBezTo>
                <a:cubicBezTo>
                  <a:pt x="1945" y="327"/>
                  <a:pt x="1528"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8274502" y="4052202"/>
            <a:ext cx="72933" cy="62731"/>
          </a:xfrm>
          <a:custGeom>
            <a:avLst/>
            <a:gdLst/>
            <a:ahLst/>
            <a:cxnLst/>
            <a:rect l="l" t="t" r="r" b="b"/>
            <a:pathLst>
              <a:path w="1916" h="1648" extrusionOk="0">
                <a:moveTo>
                  <a:pt x="1105" y="1"/>
                </a:moveTo>
                <a:cubicBezTo>
                  <a:pt x="899" y="1"/>
                  <a:pt x="688" y="79"/>
                  <a:pt x="517" y="250"/>
                </a:cubicBezTo>
                <a:cubicBezTo>
                  <a:pt x="0" y="766"/>
                  <a:pt x="365" y="1648"/>
                  <a:pt x="1095" y="1648"/>
                </a:cubicBezTo>
                <a:cubicBezTo>
                  <a:pt x="1551" y="1648"/>
                  <a:pt x="1915" y="1283"/>
                  <a:pt x="1915" y="827"/>
                </a:cubicBezTo>
                <a:cubicBezTo>
                  <a:pt x="1915" y="319"/>
                  <a:pt x="152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8274502" y="4286181"/>
            <a:ext cx="72933" cy="62465"/>
          </a:xfrm>
          <a:custGeom>
            <a:avLst/>
            <a:gdLst/>
            <a:ahLst/>
            <a:cxnLst/>
            <a:rect l="l" t="t" r="r" b="b"/>
            <a:pathLst>
              <a:path w="1916" h="1641" extrusionOk="0">
                <a:moveTo>
                  <a:pt x="1092" y="0"/>
                </a:moveTo>
                <a:cubicBezTo>
                  <a:pt x="890" y="0"/>
                  <a:pt x="684" y="75"/>
                  <a:pt x="517" y="243"/>
                </a:cubicBezTo>
                <a:cubicBezTo>
                  <a:pt x="0" y="759"/>
                  <a:pt x="365" y="1641"/>
                  <a:pt x="1095" y="1641"/>
                </a:cubicBezTo>
                <a:cubicBezTo>
                  <a:pt x="1551" y="1641"/>
                  <a:pt x="1915" y="1276"/>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8274502" y="4519894"/>
            <a:ext cx="72933" cy="63645"/>
          </a:xfrm>
          <a:custGeom>
            <a:avLst/>
            <a:gdLst/>
            <a:ahLst/>
            <a:cxnLst/>
            <a:rect l="l" t="t" r="r" b="b"/>
            <a:pathLst>
              <a:path w="1916" h="1672" extrusionOk="0">
                <a:moveTo>
                  <a:pt x="1092" y="0"/>
                </a:moveTo>
                <a:cubicBezTo>
                  <a:pt x="890" y="0"/>
                  <a:pt x="684" y="75"/>
                  <a:pt x="517" y="243"/>
                </a:cubicBezTo>
                <a:cubicBezTo>
                  <a:pt x="0" y="759"/>
                  <a:pt x="365" y="1671"/>
                  <a:pt x="1095" y="1671"/>
                </a:cubicBezTo>
                <a:cubicBezTo>
                  <a:pt x="1551" y="1671"/>
                  <a:pt x="1915" y="1276"/>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8274502" y="4754255"/>
            <a:ext cx="72933" cy="62998"/>
          </a:xfrm>
          <a:custGeom>
            <a:avLst/>
            <a:gdLst/>
            <a:ahLst/>
            <a:cxnLst/>
            <a:rect l="l" t="t" r="r" b="b"/>
            <a:pathLst>
              <a:path w="1916" h="1655" extrusionOk="0">
                <a:moveTo>
                  <a:pt x="1092" y="0"/>
                </a:moveTo>
                <a:cubicBezTo>
                  <a:pt x="891" y="0"/>
                  <a:pt x="685" y="78"/>
                  <a:pt x="517" y="256"/>
                </a:cubicBezTo>
                <a:cubicBezTo>
                  <a:pt x="0" y="773"/>
                  <a:pt x="365" y="1654"/>
                  <a:pt x="1095" y="1654"/>
                </a:cubicBezTo>
                <a:cubicBezTo>
                  <a:pt x="1551"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8274502" y="4988463"/>
            <a:ext cx="72933" cy="62465"/>
          </a:xfrm>
          <a:custGeom>
            <a:avLst/>
            <a:gdLst/>
            <a:ahLst/>
            <a:cxnLst/>
            <a:rect l="l" t="t" r="r" b="b"/>
            <a:pathLst>
              <a:path w="1916" h="1641" extrusionOk="0">
                <a:moveTo>
                  <a:pt x="1092" y="1"/>
                </a:moveTo>
                <a:cubicBezTo>
                  <a:pt x="890" y="1"/>
                  <a:pt x="684" y="75"/>
                  <a:pt x="517" y="243"/>
                </a:cubicBezTo>
                <a:cubicBezTo>
                  <a:pt x="0" y="759"/>
                  <a:pt x="365" y="1641"/>
                  <a:pt x="1095" y="1641"/>
                </a:cubicBezTo>
                <a:cubicBezTo>
                  <a:pt x="1551" y="1641"/>
                  <a:pt x="1915" y="1276"/>
                  <a:pt x="1915" y="820"/>
                </a:cubicBezTo>
                <a:cubicBezTo>
                  <a:pt x="1915" y="327"/>
                  <a:pt x="1512"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8041931" y="4052430"/>
            <a:ext cx="63683" cy="62503"/>
          </a:xfrm>
          <a:custGeom>
            <a:avLst/>
            <a:gdLst/>
            <a:ahLst/>
            <a:cxnLst/>
            <a:rect l="l" t="t" r="r" b="b"/>
            <a:pathLst>
              <a:path w="1673" h="1642" extrusionOk="0">
                <a:moveTo>
                  <a:pt x="822" y="1"/>
                </a:moveTo>
                <a:cubicBezTo>
                  <a:pt x="366" y="1"/>
                  <a:pt x="1" y="365"/>
                  <a:pt x="1" y="821"/>
                </a:cubicBezTo>
                <a:cubicBezTo>
                  <a:pt x="1" y="1277"/>
                  <a:pt x="366" y="1642"/>
                  <a:pt x="822" y="1642"/>
                </a:cubicBezTo>
                <a:cubicBezTo>
                  <a:pt x="1277" y="1642"/>
                  <a:pt x="1673" y="1277"/>
                  <a:pt x="1673" y="821"/>
                </a:cubicBezTo>
                <a:cubicBezTo>
                  <a:pt x="1673" y="365"/>
                  <a:pt x="1277" y="1"/>
                  <a:pt x="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8041931" y="4286143"/>
            <a:ext cx="63683" cy="62503"/>
          </a:xfrm>
          <a:custGeom>
            <a:avLst/>
            <a:gdLst/>
            <a:ahLst/>
            <a:cxnLst/>
            <a:rect l="l" t="t" r="r" b="b"/>
            <a:pathLst>
              <a:path w="1673" h="1642" extrusionOk="0">
                <a:moveTo>
                  <a:pt x="822" y="0"/>
                </a:moveTo>
                <a:cubicBezTo>
                  <a:pt x="366" y="0"/>
                  <a:pt x="1" y="365"/>
                  <a:pt x="1" y="821"/>
                </a:cubicBezTo>
                <a:cubicBezTo>
                  <a:pt x="1" y="1277"/>
                  <a:pt x="366" y="1642"/>
                  <a:pt x="822" y="1642"/>
                </a:cubicBezTo>
                <a:cubicBezTo>
                  <a:pt x="1277" y="1642"/>
                  <a:pt x="1673" y="1277"/>
                  <a:pt x="1673" y="821"/>
                </a:cubicBezTo>
                <a:cubicBezTo>
                  <a:pt x="1673" y="365"/>
                  <a:pt x="1277"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8041931" y="4519856"/>
            <a:ext cx="63683" cy="63683"/>
          </a:xfrm>
          <a:custGeom>
            <a:avLst/>
            <a:gdLst/>
            <a:ahLst/>
            <a:cxnLst/>
            <a:rect l="l" t="t" r="r" b="b"/>
            <a:pathLst>
              <a:path w="1673" h="1673" extrusionOk="0">
                <a:moveTo>
                  <a:pt x="822" y="0"/>
                </a:moveTo>
                <a:cubicBezTo>
                  <a:pt x="366" y="0"/>
                  <a:pt x="1" y="396"/>
                  <a:pt x="1" y="851"/>
                </a:cubicBezTo>
                <a:cubicBezTo>
                  <a:pt x="1" y="1277"/>
                  <a:pt x="366" y="1672"/>
                  <a:pt x="822" y="1672"/>
                </a:cubicBezTo>
                <a:cubicBezTo>
                  <a:pt x="1277" y="1672"/>
                  <a:pt x="1673" y="1277"/>
                  <a:pt x="1673" y="851"/>
                </a:cubicBezTo>
                <a:cubicBezTo>
                  <a:pt x="1673" y="396"/>
                  <a:pt x="1277"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8031539" y="4754255"/>
            <a:ext cx="74074" cy="62998"/>
          </a:xfrm>
          <a:custGeom>
            <a:avLst/>
            <a:gdLst/>
            <a:ahLst/>
            <a:cxnLst/>
            <a:rect l="l" t="t" r="r" b="b"/>
            <a:pathLst>
              <a:path w="1946" h="1655" extrusionOk="0">
                <a:moveTo>
                  <a:pt x="1099" y="0"/>
                </a:moveTo>
                <a:cubicBezTo>
                  <a:pt x="894" y="0"/>
                  <a:pt x="685" y="78"/>
                  <a:pt x="517" y="256"/>
                </a:cubicBezTo>
                <a:cubicBezTo>
                  <a:pt x="0" y="773"/>
                  <a:pt x="365" y="1654"/>
                  <a:pt x="1095" y="1654"/>
                </a:cubicBezTo>
                <a:cubicBezTo>
                  <a:pt x="1550" y="1654"/>
                  <a:pt x="1946" y="1289"/>
                  <a:pt x="1915" y="833"/>
                </a:cubicBezTo>
                <a:cubicBezTo>
                  <a:pt x="1936" y="340"/>
                  <a:pt x="1526"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8031539" y="4988463"/>
            <a:ext cx="74074" cy="62465"/>
          </a:xfrm>
          <a:custGeom>
            <a:avLst/>
            <a:gdLst/>
            <a:ahLst/>
            <a:cxnLst/>
            <a:rect l="l" t="t" r="r" b="b"/>
            <a:pathLst>
              <a:path w="1946" h="1641" extrusionOk="0">
                <a:moveTo>
                  <a:pt x="1091" y="1"/>
                </a:moveTo>
                <a:cubicBezTo>
                  <a:pt x="890" y="1"/>
                  <a:pt x="684" y="75"/>
                  <a:pt x="517" y="243"/>
                </a:cubicBezTo>
                <a:cubicBezTo>
                  <a:pt x="0" y="759"/>
                  <a:pt x="365" y="1641"/>
                  <a:pt x="1095" y="1641"/>
                </a:cubicBezTo>
                <a:cubicBezTo>
                  <a:pt x="1550" y="1641"/>
                  <a:pt x="1946" y="1276"/>
                  <a:pt x="1915" y="820"/>
                </a:cubicBezTo>
                <a:cubicBezTo>
                  <a:pt x="1915" y="327"/>
                  <a:pt x="1512"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7788577" y="4052202"/>
            <a:ext cx="74074" cy="62731"/>
          </a:xfrm>
          <a:custGeom>
            <a:avLst/>
            <a:gdLst/>
            <a:ahLst/>
            <a:cxnLst/>
            <a:rect l="l" t="t" r="r" b="b"/>
            <a:pathLst>
              <a:path w="1946" h="1648" extrusionOk="0">
                <a:moveTo>
                  <a:pt x="1106" y="1"/>
                </a:moveTo>
                <a:cubicBezTo>
                  <a:pt x="899" y="1"/>
                  <a:pt x="688" y="79"/>
                  <a:pt x="517" y="250"/>
                </a:cubicBezTo>
                <a:cubicBezTo>
                  <a:pt x="0" y="766"/>
                  <a:pt x="395" y="1648"/>
                  <a:pt x="1125" y="1648"/>
                </a:cubicBezTo>
                <a:cubicBezTo>
                  <a:pt x="1581" y="1648"/>
                  <a:pt x="1945" y="1253"/>
                  <a:pt x="1945" y="827"/>
                </a:cubicBezTo>
                <a:cubicBezTo>
                  <a:pt x="1925"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7788881" y="4286181"/>
            <a:ext cx="73770" cy="62503"/>
          </a:xfrm>
          <a:custGeom>
            <a:avLst/>
            <a:gdLst/>
            <a:ahLst/>
            <a:cxnLst/>
            <a:rect l="l" t="t" r="r" b="b"/>
            <a:pathLst>
              <a:path w="1938" h="1642" extrusionOk="0">
                <a:moveTo>
                  <a:pt x="1091" y="0"/>
                </a:moveTo>
                <a:cubicBezTo>
                  <a:pt x="885" y="0"/>
                  <a:pt x="676" y="75"/>
                  <a:pt x="509" y="243"/>
                </a:cubicBezTo>
                <a:cubicBezTo>
                  <a:pt x="1" y="751"/>
                  <a:pt x="345" y="1642"/>
                  <a:pt x="1080" y="1642"/>
                </a:cubicBezTo>
                <a:cubicBezTo>
                  <a:pt x="1092" y="1642"/>
                  <a:pt x="1104" y="1641"/>
                  <a:pt x="1117" y="1641"/>
                </a:cubicBezTo>
                <a:cubicBezTo>
                  <a:pt x="1573" y="1641"/>
                  <a:pt x="1907" y="1276"/>
                  <a:pt x="1937" y="820"/>
                </a:cubicBezTo>
                <a:cubicBezTo>
                  <a:pt x="1937" y="327"/>
                  <a:pt x="1521"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7788577" y="4519933"/>
            <a:ext cx="74074" cy="63607"/>
          </a:xfrm>
          <a:custGeom>
            <a:avLst/>
            <a:gdLst/>
            <a:ahLst/>
            <a:cxnLst/>
            <a:rect l="l" t="t" r="r" b="b"/>
            <a:pathLst>
              <a:path w="1946" h="1671" extrusionOk="0">
                <a:moveTo>
                  <a:pt x="1088" y="0"/>
                </a:moveTo>
                <a:cubicBezTo>
                  <a:pt x="887" y="0"/>
                  <a:pt x="683" y="75"/>
                  <a:pt x="517" y="242"/>
                </a:cubicBezTo>
                <a:cubicBezTo>
                  <a:pt x="0" y="789"/>
                  <a:pt x="365" y="1670"/>
                  <a:pt x="1125" y="1670"/>
                </a:cubicBezTo>
                <a:cubicBezTo>
                  <a:pt x="1581" y="1640"/>
                  <a:pt x="1945" y="1275"/>
                  <a:pt x="1945" y="849"/>
                </a:cubicBezTo>
                <a:cubicBezTo>
                  <a:pt x="1925" y="334"/>
                  <a:pt x="1513"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7788577" y="4754255"/>
            <a:ext cx="74074" cy="62998"/>
          </a:xfrm>
          <a:custGeom>
            <a:avLst/>
            <a:gdLst/>
            <a:ahLst/>
            <a:cxnLst/>
            <a:rect l="l" t="t" r="r" b="b"/>
            <a:pathLst>
              <a:path w="1946" h="1655" extrusionOk="0">
                <a:moveTo>
                  <a:pt x="1100" y="0"/>
                </a:moveTo>
                <a:cubicBezTo>
                  <a:pt x="894" y="0"/>
                  <a:pt x="684" y="78"/>
                  <a:pt x="517" y="256"/>
                </a:cubicBezTo>
                <a:cubicBezTo>
                  <a:pt x="0" y="773"/>
                  <a:pt x="365" y="1654"/>
                  <a:pt x="1125" y="1654"/>
                </a:cubicBezTo>
                <a:cubicBezTo>
                  <a:pt x="1581" y="1654"/>
                  <a:pt x="1915" y="1289"/>
                  <a:pt x="1945" y="833"/>
                </a:cubicBezTo>
                <a:cubicBezTo>
                  <a:pt x="1945" y="340"/>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7788881" y="4988463"/>
            <a:ext cx="73770" cy="62503"/>
          </a:xfrm>
          <a:custGeom>
            <a:avLst/>
            <a:gdLst/>
            <a:ahLst/>
            <a:cxnLst/>
            <a:rect l="l" t="t" r="r" b="b"/>
            <a:pathLst>
              <a:path w="1938" h="1642" extrusionOk="0">
                <a:moveTo>
                  <a:pt x="1084" y="1"/>
                </a:moveTo>
                <a:cubicBezTo>
                  <a:pt x="882" y="1"/>
                  <a:pt x="676" y="75"/>
                  <a:pt x="509" y="243"/>
                </a:cubicBezTo>
                <a:cubicBezTo>
                  <a:pt x="1" y="751"/>
                  <a:pt x="345" y="1642"/>
                  <a:pt x="1080" y="1642"/>
                </a:cubicBezTo>
                <a:cubicBezTo>
                  <a:pt x="1092" y="1642"/>
                  <a:pt x="1104" y="1641"/>
                  <a:pt x="1117" y="1641"/>
                </a:cubicBezTo>
                <a:cubicBezTo>
                  <a:pt x="1573" y="1641"/>
                  <a:pt x="1937" y="1276"/>
                  <a:pt x="1937" y="820"/>
                </a:cubicBezTo>
                <a:cubicBezTo>
                  <a:pt x="1917" y="327"/>
                  <a:pt x="1507"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7557185"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1" y="1277"/>
                  <a:pt x="1641" y="821"/>
                </a:cubicBezTo>
                <a:cubicBezTo>
                  <a:pt x="1641"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7557185"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1" y="1277"/>
                  <a:pt x="1641" y="821"/>
                </a:cubicBezTo>
                <a:cubicBezTo>
                  <a:pt x="1641"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7557185"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1" y="1277"/>
                  <a:pt x="1641" y="851"/>
                </a:cubicBezTo>
                <a:cubicBezTo>
                  <a:pt x="1641"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7546756" y="4754255"/>
            <a:ext cx="72933" cy="62998"/>
          </a:xfrm>
          <a:custGeom>
            <a:avLst/>
            <a:gdLst/>
            <a:ahLst/>
            <a:cxnLst/>
            <a:rect l="l" t="t" r="r" b="b"/>
            <a:pathLst>
              <a:path w="1916" h="1655" extrusionOk="0">
                <a:moveTo>
                  <a:pt x="1092" y="0"/>
                </a:moveTo>
                <a:cubicBezTo>
                  <a:pt x="891" y="0"/>
                  <a:pt x="685" y="78"/>
                  <a:pt x="517" y="256"/>
                </a:cubicBezTo>
                <a:cubicBezTo>
                  <a:pt x="0" y="773"/>
                  <a:pt x="365" y="1654"/>
                  <a:pt x="1095" y="1654"/>
                </a:cubicBezTo>
                <a:cubicBezTo>
                  <a:pt x="1551"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7546756" y="4988463"/>
            <a:ext cx="72933" cy="62465"/>
          </a:xfrm>
          <a:custGeom>
            <a:avLst/>
            <a:gdLst/>
            <a:ahLst/>
            <a:cxnLst/>
            <a:rect l="l" t="t" r="r" b="b"/>
            <a:pathLst>
              <a:path w="1916" h="1641" extrusionOk="0">
                <a:moveTo>
                  <a:pt x="1092" y="1"/>
                </a:moveTo>
                <a:cubicBezTo>
                  <a:pt x="890" y="1"/>
                  <a:pt x="685" y="75"/>
                  <a:pt x="517" y="243"/>
                </a:cubicBezTo>
                <a:cubicBezTo>
                  <a:pt x="0" y="759"/>
                  <a:pt x="365" y="1641"/>
                  <a:pt x="1095" y="1641"/>
                </a:cubicBezTo>
                <a:cubicBezTo>
                  <a:pt x="1551" y="1641"/>
                  <a:pt x="1915" y="1276"/>
                  <a:pt x="1915" y="820"/>
                </a:cubicBezTo>
                <a:cubicBezTo>
                  <a:pt x="1915" y="327"/>
                  <a:pt x="1512"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7303793" y="4052202"/>
            <a:ext cx="74074" cy="62731"/>
          </a:xfrm>
          <a:custGeom>
            <a:avLst/>
            <a:gdLst/>
            <a:ahLst/>
            <a:cxnLst/>
            <a:rect l="l" t="t" r="r" b="b"/>
            <a:pathLst>
              <a:path w="1946" h="1648" extrusionOk="0">
                <a:moveTo>
                  <a:pt x="1106" y="1"/>
                </a:moveTo>
                <a:cubicBezTo>
                  <a:pt x="899" y="1"/>
                  <a:pt x="688" y="79"/>
                  <a:pt x="517" y="250"/>
                </a:cubicBezTo>
                <a:cubicBezTo>
                  <a:pt x="0" y="766"/>
                  <a:pt x="365" y="1648"/>
                  <a:pt x="1095" y="1648"/>
                </a:cubicBezTo>
                <a:cubicBezTo>
                  <a:pt x="1581" y="1648"/>
                  <a:pt x="1946" y="1283"/>
                  <a:pt x="1946" y="827"/>
                </a:cubicBezTo>
                <a:cubicBezTo>
                  <a:pt x="1925"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7303793" y="4286181"/>
            <a:ext cx="74074" cy="62465"/>
          </a:xfrm>
          <a:custGeom>
            <a:avLst/>
            <a:gdLst/>
            <a:ahLst/>
            <a:cxnLst/>
            <a:rect l="l" t="t" r="r" b="b"/>
            <a:pathLst>
              <a:path w="1946" h="1641" extrusionOk="0">
                <a:moveTo>
                  <a:pt x="1098" y="0"/>
                </a:moveTo>
                <a:cubicBezTo>
                  <a:pt x="893" y="0"/>
                  <a:pt x="684" y="75"/>
                  <a:pt x="517" y="243"/>
                </a:cubicBezTo>
                <a:cubicBezTo>
                  <a:pt x="0" y="759"/>
                  <a:pt x="365" y="1641"/>
                  <a:pt x="1095" y="1641"/>
                </a:cubicBezTo>
                <a:cubicBezTo>
                  <a:pt x="1551" y="1641"/>
                  <a:pt x="1946" y="1276"/>
                  <a:pt x="1915" y="820"/>
                </a:cubicBezTo>
                <a:cubicBezTo>
                  <a:pt x="1936" y="327"/>
                  <a:pt x="152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7303793" y="4519894"/>
            <a:ext cx="74074" cy="63645"/>
          </a:xfrm>
          <a:custGeom>
            <a:avLst/>
            <a:gdLst/>
            <a:ahLst/>
            <a:cxnLst/>
            <a:rect l="l" t="t" r="r" b="b"/>
            <a:pathLst>
              <a:path w="1946" h="1672" extrusionOk="0">
                <a:moveTo>
                  <a:pt x="1098" y="0"/>
                </a:moveTo>
                <a:cubicBezTo>
                  <a:pt x="893" y="0"/>
                  <a:pt x="684" y="75"/>
                  <a:pt x="517" y="243"/>
                </a:cubicBezTo>
                <a:cubicBezTo>
                  <a:pt x="0" y="759"/>
                  <a:pt x="365" y="1671"/>
                  <a:pt x="1095" y="1671"/>
                </a:cubicBezTo>
                <a:cubicBezTo>
                  <a:pt x="1551" y="1671"/>
                  <a:pt x="1946" y="1306"/>
                  <a:pt x="1915" y="820"/>
                </a:cubicBezTo>
                <a:cubicBezTo>
                  <a:pt x="1936" y="327"/>
                  <a:pt x="152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7303793" y="4754255"/>
            <a:ext cx="74074" cy="62998"/>
          </a:xfrm>
          <a:custGeom>
            <a:avLst/>
            <a:gdLst/>
            <a:ahLst/>
            <a:cxnLst/>
            <a:rect l="l" t="t" r="r" b="b"/>
            <a:pathLst>
              <a:path w="1946" h="1655" extrusionOk="0">
                <a:moveTo>
                  <a:pt x="1099" y="0"/>
                </a:moveTo>
                <a:cubicBezTo>
                  <a:pt x="894" y="0"/>
                  <a:pt x="685" y="78"/>
                  <a:pt x="517" y="256"/>
                </a:cubicBezTo>
                <a:cubicBezTo>
                  <a:pt x="0" y="773"/>
                  <a:pt x="365" y="1654"/>
                  <a:pt x="1095" y="1654"/>
                </a:cubicBezTo>
                <a:cubicBezTo>
                  <a:pt x="1551" y="1654"/>
                  <a:pt x="1946" y="1289"/>
                  <a:pt x="1915" y="833"/>
                </a:cubicBezTo>
                <a:cubicBezTo>
                  <a:pt x="1936" y="340"/>
                  <a:pt x="1526"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7303793" y="4988463"/>
            <a:ext cx="74074" cy="62465"/>
          </a:xfrm>
          <a:custGeom>
            <a:avLst/>
            <a:gdLst/>
            <a:ahLst/>
            <a:cxnLst/>
            <a:rect l="l" t="t" r="r" b="b"/>
            <a:pathLst>
              <a:path w="1946" h="1641" extrusionOk="0">
                <a:moveTo>
                  <a:pt x="1098" y="1"/>
                </a:moveTo>
                <a:cubicBezTo>
                  <a:pt x="893" y="1"/>
                  <a:pt x="684" y="75"/>
                  <a:pt x="517" y="243"/>
                </a:cubicBezTo>
                <a:cubicBezTo>
                  <a:pt x="0" y="759"/>
                  <a:pt x="365" y="1641"/>
                  <a:pt x="1095" y="1641"/>
                </a:cubicBezTo>
                <a:cubicBezTo>
                  <a:pt x="1551" y="1641"/>
                  <a:pt x="1946" y="1276"/>
                  <a:pt x="1915" y="820"/>
                </a:cubicBezTo>
                <a:cubicBezTo>
                  <a:pt x="1936" y="327"/>
                  <a:pt x="1526" y="1"/>
                  <a:pt x="1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7072402"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7072402"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7072402"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7060830" y="4754255"/>
            <a:ext cx="74074" cy="62998"/>
          </a:xfrm>
          <a:custGeom>
            <a:avLst/>
            <a:gdLst/>
            <a:ahLst/>
            <a:cxnLst/>
            <a:rect l="l" t="t" r="r" b="b"/>
            <a:pathLst>
              <a:path w="1946" h="1655" extrusionOk="0">
                <a:moveTo>
                  <a:pt x="1113" y="0"/>
                </a:moveTo>
                <a:cubicBezTo>
                  <a:pt x="907" y="0"/>
                  <a:pt x="694" y="78"/>
                  <a:pt x="517" y="256"/>
                </a:cubicBezTo>
                <a:cubicBezTo>
                  <a:pt x="0" y="773"/>
                  <a:pt x="395"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7060830" y="4988463"/>
            <a:ext cx="74074" cy="62465"/>
          </a:xfrm>
          <a:custGeom>
            <a:avLst/>
            <a:gdLst/>
            <a:ahLst/>
            <a:cxnLst/>
            <a:rect l="l" t="t" r="r" b="b"/>
            <a:pathLst>
              <a:path w="1946" h="1641" extrusionOk="0">
                <a:moveTo>
                  <a:pt x="1099" y="1"/>
                </a:moveTo>
                <a:cubicBezTo>
                  <a:pt x="893" y="1"/>
                  <a:pt x="684" y="75"/>
                  <a:pt x="517" y="243"/>
                </a:cubicBezTo>
                <a:cubicBezTo>
                  <a:pt x="0" y="759"/>
                  <a:pt x="395"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6819010" y="4052202"/>
            <a:ext cx="72933" cy="62731"/>
          </a:xfrm>
          <a:custGeom>
            <a:avLst/>
            <a:gdLst/>
            <a:ahLst/>
            <a:cxnLst/>
            <a:rect l="l" t="t" r="r" b="b"/>
            <a:pathLst>
              <a:path w="1916" h="1648" extrusionOk="0">
                <a:moveTo>
                  <a:pt x="1105" y="1"/>
                </a:moveTo>
                <a:cubicBezTo>
                  <a:pt x="899" y="1"/>
                  <a:pt x="688" y="79"/>
                  <a:pt x="517" y="250"/>
                </a:cubicBezTo>
                <a:cubicBezTo>
                  <a:pt x="1" y="766"/>
                  <a:pt x="365" y="1648"/>
                  <a:pt x="1095" y="1648"/>
                </a:cubicBezTo>
                <a:cubicBezTo>
                  <a:pt x="1551" y="1648"/>
                  <a:pt x="1915" y="1283"/>
                  <a:pt x="1915" y="827"/>
                </a:cubicBezTo>
                <a:cubicBezTo>
                  <a:pt x="1915" y="319"/>
                  <a:pt x="152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6819010"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5" y="1276"/>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6819010" y="4519894"/>
            <a:ext cx="72933" cy="63645"/>
          </a:xfrm>
          <a:custGeom>
            <a:avLst/>
            <a:gdLst/>
            <a:ahLst/>
            <a:cxnLst/>
            <a:rect l="l" t="t" r="r" b="b"/>
            <a:pathLst>
              <a:path w="1916" h="1672" extrusionOk="0">
                <a:moveTo>
                  <a:pt x="1092" y="0"/>
                </a:moveTo>
                <a:cubicBezTo>
                  <a:pt x="890" y="0"/>
                  <a:pt x="685" y="75"/>
                  <a:pt x="517" y="243"/>
                </a:cubicBezTo>
                <a:cubicBezTo>
                  <a:pt x="1" y="759"/>
                  <a:pt x="365" y="1671"/>
                  <a:pt x="1095" y="1671"/>
                </a:cubicBezTo>
                <a:cubicBezTo>
                  <a:pt x="1551" y="1671"/>
                  <a:pt x="1915" y="1276"/>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6819010" y="4754255"/>
            <a:ext cx="72933" cy="62998"/>
          </a:xfrm>
          <a:custGeom>
            <a:avLst/>
            <a:gdLst/>
            <a:ahLst/>
            <a:cxnLst/>
            <a:rect l="l" t="t" r="r" b="b"/>
            <a:pathLst>
              <a:path w="1916" h="1655" extrusionOk="0">
                <a:moveTo>
                  <a:pt x="1092" y="0"/>
                </a:moveTo>
                <a:cubicBezTo>
                  <a:pt x="891" y="0"/>
                  <a:pt x="685" y="78"/>
                  <a:pt x="517" y="256"/>
                </a:cubicBezTo>
                <a:cubicBezTo>
                  <a:pt x="1" y="773"/>
                  <a:pt x="365" y="1654"/>
                  <a:pt x="1095" y="1654"/>
                </a:cubicBezTo>
                <a:cubicBezTo>
                  <a:pt x="1551"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6819010"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5" y="1276"/>
                  <a:pt x="1915" y="820"/>
                </a:cubicBezTo>
                <a:cubicBezTo>
                  <a:pt x="1915" y="327"/>
                  <a:pt x="1512"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6586476"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1" y="1277"/>
                  <a:pt x="1641" y="821"/>
                </a:cubicBezTo>
                <a:cubicBezTo>
                  <a:pt x="1641"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6586476"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1" y="1277"/>
                  <a:pt x="1641" y="821"/>
                </a:cubicBezTo>
                <a:cubicBezTo>
                  <a:pt x="1641"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6586476"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1" y="1277"/>
                  <a:pt x="1641" y="851"/>
                </a:cubicBezTo>
                <a:cubicBezTo>
                  <a:pt x="1641"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6576047" y="4754255"/>
            <a:ext cx="74074" cy="62998"/>
          </a:xfrm>
          <a:custGeom>
            <a:avLst/>
            <a:gdLst/>
            <a:ahLst/>
            <a:cxnLst/>
            <a:rect l="l" t="t" r="r" b="b"/>
            <a:pathLst>
              <a:path w="1946" h="1655" extrusionOk="0">
                <a:moveTo>
                  <a:pt x="1113" y="0"/>
                </a:moveTo>
                <a:cubicBezTo>
                  <a:pt x="907" y="0"/>
                  <a:pt x="695" y="78"/>
                  <a:pt x="517" y="256"/>
                </a:cubicBezTo>
                <a:cubicBezTo>
                  <a:pt x="0" y="773"/>
                  <a:pt x="365" y="1654"/>
                  <a:pt x="1125" y="1654"/>
                </a:cubicBezTo>
                <a:cubicBezTo>
                  <a:pt x="155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6576047" y="4988463"/>
            <a:ext cx="74074" cy="62465"/>
          </a:xfrm>
          <a:custGeom>
            <a:avLst/>
            <a:gdLst/>
            <a:ahLst/>
            <a:cxnLst/>
            <a:rect l="l" t="t" r="r" b="b"/>
            <a:pathLst>
              <a:path w="1946" h="1641" extrusionOk="0">
                <a:moveTo>
                  <a:pt x="1099" y="1"/>
                </a:moveTo>
                <a:cubicBezTo>
                  <a:pt x="893" y="1"/>
                  <a:pt x="685" y="75"/>
                  <a:pt x="517" y="243"/>
                </a:cubicBezTo>
                <a:cubicBezTo>
                  <a:pt x="0" y="759"/>
                  <a:pt x="365" y="1641"/>
                  <a:pt x="1125" y="1641"/>
                </a:cubicBezTo>
                <a:cubicBezTo>
                  <a:pt x="155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6333084" y="4052202"/>
            <a:ext cx="74074" cy="62731"/>
          </a:xfrm>
          <a:custGeom>
            <a:avLst/>
            <a:gdLst/>
            <a:ahLst/>
            <a:cxnLst/>
            <a:rect l="l" t="t" r="r" b="b"/>
            <a:pathLst>
              <a:path w="1946" h="1648" extrusionOk="0">
                <a:moveTo>
                  <a:pt x="1106" y="1"/>
                </a:moveTo>
                <a:cubicBezTo>
                  <a:pt x="899" y="1"/>
                  <a:pt x="688" y="79"/>
                  <a:pt x="517" y="250"/>
                </a:cubicBezTo>
                <a:cubicBezTo>
                  <a:pt x="0" y="766"/>
                  <a:pt x="396" y="1648"/>
                  <a:pt x="1125" y="1648"/>
                </a:cubicBezTo>
                <a:cubicBezTo>
                  <a:pt x="1581" y="1648"/>
                  <a:pt x="1946" y="1283"/>
                  <a:pt x="1946" y="827"/>
                </a:cubicBezTo>
                <a:cubicBezTo>
                  <a:pt x="1925"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6333084" y="42861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6333084" y="4519894"/>
            <a:ext cx="74074" cy="63645"/>
          </a:xfrm>
          <a:custGeom>
            <a:avLst/>
            <a:gdLst/>
            <a:ahLst/>
            <a:cxnLst/>
            <a:rect l="l" t="t" r="r" b="b"/>
            <a:pathLst>
              <a:path w="1946" h="1672" extrusionOk="0">
                <a:moveTo>
                  <a:pt x="1099" y="0"/>
                </a:moveTo>
                <a:cubicBezTo>
                  <a:pt x="893" y="0"/>
                  <a:pt x="684" y="75"/>
                  <a:pt x="517" y="243"/>
                </a:cubicBezTo>
                <a:cubicBezTo>
                  <a:pt x="0"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6333084" y="4754255"/>
            <a:ext cx="74074" cy="62998"/>
          </a:xfrm>
          <a:custGeom>
            <a:avLst/>
            <a:gdLst/>
            <a:ahLst/>
            <a:cxnLst/>
            <a:rect l="l" t="t" r="r" b="b"/>
            <a:pathLst>
              <a:path w="1946" h="1655" extrusionOk="0">
                <a:moveTo>
                  <a:pt x="1113" y="0"/>
                </a:moveTo>
                <a:cubicBezTo>
                  <a:pt x="907" y="0"/>
                  <a:pt x="694"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6333084" y="4988463"/>
            <a:ext cx="74074" cy="62465"/>
          </a:xfrm>
          <a:custGeom>
            <a:avLst/>
            <a:gdLst/>
            <a:ahLst/>
            <a:cxnLst/>
            <a:rect l="l" t="t" r="r" b="b"/>
            <a:pathLst>
              <a:path w="1946" h="1641" extrusionOk="0">
                <a:moveTo>
                  <a:pt x="1099" y="1"/>
                </a:moveTo>
                <a:cubicBezTo>
                  <a:pt x="893" y="1"/>
                  <a:pt x="684" y="75"/>
                  <a:pt x="517" y="243"/>
                </a:cubicBezTo>
                <a:cubicBezTo>
                  <a:pt x="0" y="759"/>
                  <a:pt x="396"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6091263" y="4052202"/>
            <a:ext cx="72933" cy="62731"/>
          </a:xfrm>
          <a:custGeom>
            <a:avLst/>
            <a:gdLst/>
            <a:ahLst/>
            <a:cxnLst/>
            <a:rect l="l" t="t" r="r" b="b"/>
            <a:pathLst>
              <a:path w="1916" h="1648" extrusionOk="0">
                <a:moveTo>
                  <a:pt x="1105" y="1"/>
                </a:moveTo>
                <a:cubicBezTo>
                  <a:pt x="899" y="1"/>
                  <a:pt x="688" y="79"/>
                  <a:pt x="517" y="250"/>
                </a:cubicBezTo>
                <a:cubicBezTo>
                  <a:pt x="1" y="766"/>
                  <a:pt x="365" y="1648"/>
                  <a:pt x="1095" y="1648"/>
                </a:cubicBezTo>
                <a:cubicBezTo>
                  <a:pt x="1551" y="1648"/>
                  <a:pt x="1916" y="1283"/>
                  <a:pt x="1916" y="827"/>
                </a:cubicBezTo>
                <a:cubicBezTo>
                  <a:pt x="1916" y="319"/>
                  <a:pt x="152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6091263"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6091263" y="4519894"/>
            <a:ext cx="72933" cy="63645"/>
          </a:xfrm>
          <a:custGeom>
            <a:avLst/>
            <a:gdLst/>
            <a:ahLst/>
            <a:cxnLst/>
            <a:rect l="l" t="t" r="r" b="b"/>
            <a:pathLst>
              <a:path w="1916" h="1672" extrusionOk="0">
                <a:moveTo>
                  <a:pt x="1092" y="0"/>
                </a:moveTo>
                <a:cubicBezTo>
                  <a:pt x="890" y="0"/>
                  <a:pt x="685" y="75"/>
                  <a:pt x="517" y="243"/>
                </a:cubicBezTo>
                <a:cubicBezTo>
                  <a:pt x="1" y="759"/>
                  <a:pt x="365" y="1671"/>
                  <a:pt x="1095" y="1671"/>
                </a:cubicBezTo>
                <a:cubicBezTo>
                  <a:pt x="1551" y="167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6091263" y="47542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6091263"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6" y="1276"/>
                  <a:pt x="1916" y="820"/>
                </a:cubicBezTo>
                <a:cubicBezTo>
                  <a:pt x="1916" y="327"/>
                  <a:pt x="1513"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5848301" y="4052202"/>
            <a:ext cx="74074" cy="62731"/>
          </a:xfrm>
          <a:custGeom>
            <a:avLst/>
            <a:gdLst/>
            <a:ahLst/>
            <a:cxnLst/>
            <a:rect l="l" t="t" r="r" b="b"/>
            <a:pathLst>
              <a:path w="1946" h="1648" extrusionOk="0">
                <a:moveTo>
                  <a:pt x="1106" y="1"/>
                </a:moveTo>
                <a:cubicBezTo>
                  <a:pt x="899" y="1"/>
                  <a:pt x="688" y="79"/>
                  <a:pt x="517" y="250"/>
                </a:cubicBezTo>
                <a:cubicBezTo>
                  <a:pt x="1" y="766"/>
                  <a:pt x="365" y="1648"/>
                  <a:pt x="1095" y="1648"/>
                </a:cubicBezTo>
                <a:cubicBezTo>
                  <a:pt x="1581" y="1648"/>
                  <a:pt x="1946" y="1283"/>
                  <a:pt x="1946" y="827"/>
                </a:cubicBezTo>
                <a:cubicBezTo>
                  <a:pt x="1926"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5848301" y="4286181"/>
            <a:ext cx="74074" cy="62465"/>
          </a:xfrm>
          <a:custGeom>
            <a:avLst/>
            <a:gdLst/>
            <a:ahLst/>
            <a:cxnLst/>
            <a:rect l="l" t="t" r="r" b="b"/>
            <a:pathLst>
              <a:path w="1946" h="1641" extrusionOk="0">
                <a:moveTo>
                  <a:pt x="1099" y="0"/>
                </a:moveTo>
                <a:cubicBezTo>
                  <a:pt x="893"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5848301" y="4519894"/>
            <a:ext cx="74074" cy="63645"/>
          </a:xfrm>
          <a:custGeom>
            <a:avLst/>
            <a:gdLst/>
            <a:ahLst/>
            <a:cxnLst/>
            <a:rect l="l" t="t" r="r" b="b"/>
            <a:pathLst>
              <a:path w="1946" h="1672" extrusionOk="0">
                <a:moveTo>
                  <a:pt x="1099" y="0"/>
                </a:moveTo>
                <a:cubicBezTo>
                  <a:pt x="893"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5848301" y="47542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5848301" y="4988463"/>
            <a:ext cx="74074" cy="62465"/>
          </a:xfrm>
          <a:custGeom>
            <a:avLst/>
            <a:gdLst/>
            <a:ahLst/>
            <a:cxnLst/>
            <a:rect l="l" t="t" r="r" b="b"/>
            <a:pathLst>
              <a:path w="1946" h="1641" extrusionOk="0">
                <a:moveTo>
                  <a:pt x="1099" y="1"/>
                </a:moveTo>
                <a:cubicBezTo>
                  <a:pt x="893"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5605338" y="4052202"/>
            <a:ext cx="74074" cy="62731"/>
          </a:xfrm>
          <a:custGeom>
            <a:avLst/>
            <a:gdLst/>
            <a:ahLst/>
            <a:cxnLst/>
            <a:rect l="l" t="t" r="r" b="b"/>
            <a:pathLst>
              <a:path w="1946" h="1648" extrusionOk="0">
                <a:moveTo>
                  <a:pt x="1106" y="1"/>
                </a:moveTo>
                <a:cubicBezTo>
                  <a:pt x="899" y="1"/>
                  <a:pt x="688" y="79"/>
                  <a:pt x="517" y="250"/>
                </a:cubicBezTo>
                <a:cubicBezTo>
                  <a:pt x="0" y="766"/>
                  <a:pt x="396" y="1648"/>
                  <a:pt x="1125" y="1648"/>
                </a:cubicBezTo>
                <a:cubicBezTo>
                  <a:pt x="1581" y="1648"/>
                  <a:pt x="1946" y="1283"/>
                  <a:pt x="1946" y="827"/>
                </a:cubicBezTo>
                <a:cubicBezTo>
                  <a:pt x="1925"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5605338" y="42861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5605338" y="4519894"/>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5605338" y="47542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5605338" y="4988463"/>
            <a:ext cx="74074" cy="62465"/>
          </a:xfrm>
          <a:custGeom>
            <a:avLst/>
            <a:gdLst/>
            <a:ahLst/>
            <a:cxnLst/>
            <a:rect l="l" t="t" r="r" b="b"/>
            <a:pathLst>
              <a:path w="1946" h="1641" extrusionOk="0">
                <a:moveTo>
                  <a:pt x="1099" y="1"/>
                </a:moveTo>
                <a:cubicBezTo>
                  <a:pt x="893" y="1"/>
                  <a:pt x="685" y="75"/>
                  <a:pt x="517" y="243"/>
                </a:cubicBezTo>
                <a:cubicBezTo>
                  <a:pt x="0" y="759"/>
                  <a:pt x="396"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5373947"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5373947"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5373947"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5363517" y="47542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5363517" y="4988463"/>
            <a:ext cx="72933" cy="62465"/>
          </a:xfrm>
          <a:custGeom>
            <a:avLst/>
            <a:gdLst/>
            <a:ahLst/>
            <a:cxnLst/>
            <a:rect l="l" t="t" r="r" b="b"/>
            <a:pathLst>
              <a:path w="1916" h="1641" extrusionOk="0">
                <a:moveTo>
                  <a:pt x="1092" y="1"/>
                </a:moveTo>
                <a:cubicBezTo>
                  <a:pt x="890"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5120554" y="4052202"/>
            <a:ext cx="74074" cy="62731"/>
          </a:xfrm>
          <a:custGeom>
            <a:avLst/>
            <a:gdLst/>
            <a:ahLst/>
            <a:cxnLst/>
            <a:rect l="l" t="t" r="r" b="b"/>
            <a:pathLst>
              <a:path w="1946" h="1648" extrusionOk="0">
                <a:moveTo>
                  <a:pt x="1106" y="1"/>
                </a:moveTo>
                <a:cubicBezTo>
                  <a:pt x="899" y="1"/>
                  <a:pt x="688" y="79"/>
                  <a:pt x="517" y="250"/>
                </a:cubicBezTo>
                <a:cubicBezTo>
                  <a:pt x="1" y="766"/>
                  <a:pt x="365" y="1648"/>
                  <a:pt x="1095" y="1648"/>
                </a:cubicBezTo>
                <a:cubicBezTo>
                  <a:pt x="1581" y="1648"/>
                  <a:pt x="1946" y="1283"/>
                  <a:pt x="1946" y="827"/>
                </a:cubicBezTo>
                <a:cubicBezTo>
                  <a:pt x="1926"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5120554" y="4286181"/>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5120554" y="4519894"/>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5120554" y="47542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5120554" y="4988463"/>
            <a:ext cx="74074" cy="62465"/>
          </a:xfrm>
          <a:custGeom>
            <a:avLst/>
            <a:gdLst/>
            <a:ahLst/>
            <a:cxnLst/>
            <a:rect l="l" t="t" r="r" b="b"/>
            <a:pathLst>
              <a:path w="1946" h="1641" extrusionOk="0">
                <a:moveTo>
                  <a:pt x="1099" y="1"/>
                </a:moveTo>
                <a:cubicBezTo>
                  <a:pt x="894"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4889163" y="40524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4889163" y="42861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4889163"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4877592" y="4754255"/>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4877592" y="4988463"/>
            <a:ext cx="74074" cy="62465"/>
          </a:xfrm>
          <a:custGeom>
            <a:avLst/>
            <a:gdLst/>
            <a:ahLst/>
            <a:cxnLst/>
            <a:rect l="l" t="t" r="r" b="b"/>
            <a:pathLst>
              <a:path w="1946" h="1641" extrusionOk="0">
                <a:moveTo>
                  <a:pt x="1099" y="1"/>
                </a:moveTo>
                <a:cubicBezTo>
                  <a:pt x="893"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4635771" y="4052202"/>
            <a:ext cx="74113" cy="62731"/>
          </a:xfrm>
          <a:custGeom>
            <a:avLst/>
            <a:gdLst/>
            <a:ahLst/>
            <a:cxnLst/>
            <a:rect l="l" t="t" r="r" b="b"/>
            <a:pathLst>
              <a:path w="1947" h="1648" extrusionOk="0">
                <a:moveTo>
                  <a:pt x="1106" y="1"/>
                </a:moveTo>
                <a:cubicBezTo>
                  <a:pt x="900" y="1"/>
                  <a:pt x="689" y="79"/>
                  <a:pt x="518" y="250"/>
                </a:cubicBezTo>
                <a:cubicBezTo>
                  <a:pt x="1" y="766"/>
                  <a:pt x="366" y="1648"/>
                  <a:pt x="1095" y="1648"/>
                </a:cubicBezTo>
                <a:cubicBezTo>
                  <a:pt x="1551" y="1648"/>
                  <a:pt x="1946" y="1283"/>
                  <a:pt x="1946" y="827"/>
                </a:cubicBezTo>
                <a:cubicBezTo>
                  <a:pt x="1926" y="319"/>
                  <a:pt x="1525"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4635771" y="4286181"/>
            <a:ext cx="74113" cy="62465"/>
          </a:xfrm>
          <a:custGeom>
            <a:avLst/>
            <a:gdLst/>
            <a:ahLst/>
            <a:cxnLst/>
            <a:rect l="l" t="t" r="r" b="b"/>
            <a:pathLst>
              <a:path w="1947" h="1641" extrusionOk="0">
                <a:moveTo>
                  <a:pt x="1113" y="0"/>
                </a:moveTo>
                <a:cubicBezTo>
                  <a:pt x="907" y="0"/>
                  <a:pt x="695" y="75"/>
                  <a:pt x="518" y="243"/>
                </a:cubicBezTo>
                <a:cubicBezTo>
                  <a:pt x="1" y="759"/>
                  <a:pt x="366" y="1641"/>
                  <a:pt x="1095" y="1641"/>
                </a:cubicBezTo>
                <a:cubicBezTo>
                  <a:pt x="1551" y="1641"/>
                  <a:pt x="191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4635771" y="4519933"/>
            <a:ext cx="74113" cy="63607"/>
          </a:xfrm>
          <a:custGeom>
            <a:avLst/>
            <a:gdLst/>
            <a:ahLst/>
            <a:cxnLst/>
            <a:rect l="l" t="t" r="r" b="b"/>
            <a:pathLst>
              <a:path w="1947" h="1671" extrusionOk="0">
                <a:moveTo>
                  <a:pt x="1089" y="0"/>
                </a:moveTo>
                <a:cubicBezTo>
                  <a:pt x="888" y="0"/>
                  <a:pt x="684" y="75"/>
                  <a:pt x="518" y="242"/>
                </a:cubicBezTo>
                <a:cubicBezTo>
                  <a:pt x="1" y="758"/>
                  <a:pt x="366" y="1640"/>
                  <a:pt x="1095" y="1670"/>
                </a:cubicBezTo>
                <a:cubicBezTo>
                  <a:pt x="1551" y="1670"/>
                  <a:pt x="1946" y="1305"/>
                  <a:pt x="1946" y="849"/>
                </a:cubicBezTo>
                <a:cubicBezTo>
                  <a:pt x="1926" y="334"/>
                  <a:pt x="1513" y="0"/>
                  <a:pt x="1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4635771" y="4753874"/>
            <a:ext cx="74113" cy="63378"/>
          </a:xfrm>
          <a:custGeom>
            <a:avLst/>
            <a:gdLst/>
            <a:ahLst/>
            <a:cxnLst/>
            <a:rect l="l" t="t" r="r" b="b"/>
            <a:pathLst>
              <a:path w="1947" h="1665" extrusionOk="0">
                <a:moveTo>
                  <a:pt x="1096" y="1"/>
                </a:moveTo>
                <a:cubicBezTo>
                  <a:pt x="895" y="1"/>
                  <a:pt x="690" y="73"/>
                  <a:pt x="518" y="235"/>
                </a:cubicBezTo>
                <a:cubicBezTo>
                  <a:pt x="1" y="752"/>
                  <a:pt x="366" y="1664"/>
                  <a:pt x="1095" y="1664"/>
                </a:cubicBezTo>
                <a:cubicBezTo>
                  <a:pt x="1551" y="1664"/>
                  <a:pt x="1916" y="1299"/>
                  <a:pt x="1946" y="843"/>
                </a:cubicBezTo>
                <a:cubicBezTo>
                  <a:pt x="1946" y="343"/>
                  <a:pt x="1532"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4635771" y="4988463"/>
            <a:ext cx="74113" cy="62465"/>
          </a:xfrm>
          <a:custGeom>
            <a:avLst/>
            <a:gdLst/>
            <a:ahLst/>
            <a:cxnLst/>
            <a:rect l="l" t="t" r="r" b="b"/>
            <a:pathLst>
              <a:path w="1947" h="1641" extrusionOk="0">
                <a:moveTo>
                  <a:pt x="1093" y="1"/>
                </a:moveTo>
                <a:cubicBezTo>
                  <a:pt x="891" y="1"/>
                  <a:pt x="685" y="75"/>
                  <a:pt x="518" y="243"/>
                </a:cubicBezTo>
                <a:cubicBezTo>
                  <a:pt x="1" y="759"/>
                  <a:pt x="366" y="1641"/>
                  <a:pt x="1095" y="1641"/>
                </a:cubicBezTo>
                <a:cubicBezTo>
                  <a:pt x="1551" y="1641"/>
                  <a:pt x="1946" y="1276"/>
                  <a:pt x="1946" y="820"/>
                </a:cubicBezTo>
                <a:cubicBezTo>
                  <a:pt x="1926" y="327"/>
                  <a:pt x="1516"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4420823"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4420823"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4420823"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4409252" y="47542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4409252" y="4988463"/>
            <a:ext cx="74074" cy="62465"/>
          </a:xfrm>
          <a:custGeom>
            <a:avLst/>
            <a:gdLst/>
            <a:ahLst/>
            <a:cxnLst/>
            <a:rect l="l" t="t" r="r" b="b"/>
            <a:pathLst>
              <a:path w="1946" h="1641" extrusionOk="0">
                <a:moveTo>
                  <a:pt x="1099" y="1"/>
                </a:moveTo>
                <a:cubicBezTo>
                  <a:pt x="893" y="1"/>
                  <a:pt x="685" y="75"/>
                  <a:pt x="517" y="243"/>
                </a:cubicBezTo>
                <a:cubicBezTo>
                  <a:pt x="0" y="759"/>
                  <a:pt x="396"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4167431" y="4052202"/>
            <a:ext cx="72933" cy="62731"/>
          </a:xfrm>
          <a:custGeom>
            <a:avLst/>
            <a:gdLst/>
            <a:ahLst/>
            <a:cxnLst/>
            <a:rect l="l" t="t" r="r" b="b"/>
            <a:pathLst>
              <a:path w="1916" h="1648" extrusionOk="0">
                <a:moveTo>
                  <a:pt x="1083" y="1"/>
                </a:moveTo>
                <a:cubicBezTo>
                  <a:pt x="872" y="1"/>
                  <a:pt x="658" y="79"/>
                  <a:pt x="487" y="250"/>
                </a:cubicBezTo>
                <a:cubicBezTo>
                  <a:pt x="1" y="766"/>
                  <a:pt x="365" y="1648"/>
                  <a:pt x="1095" y="1648"/>
                </a:cubicBezTo>
                <a:cubicBezTo>
                  <a:pt x="1551" y="1648"/>
                  <a:pt x="1916" y="1283"/>
                  <a:pt x="1916" y="827"/>
                </a:cubicBezTo>
                <a:cubicBezTo>
                  <a:pt x="1916" y="319"/>
                  <a:pt x="1507" y="1"/>
                  <a:pt x="10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4167431"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4167431" y="45199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4167431" y="47542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4167431"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6" y="1276"/>
                  <a:pt x="1916" y="820"/>
                </a:cubicBezTo>
                <a:cubicBezTo>
                  <a:pt x="1916" y="327"/>
                  <a:pt x="1513"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3934898" y="4052430"/>
            <a:ext cx="63645" cy="62503"/>
          </a:xfrm>
          <a:custGeom>
            <a:avLst/>
            <a:gdLst/>
            <a:ahLst/>
            <a:cxnLst/>
            <a:rect l="l" t="t" r="r" b="b"/>
            <a:pathLst>
              <a:path w="1672" h="1642" extrusionOk="0">
                <a:moveTo>
                  <a:pt x="821" y="1"/>
                </a:moveTo>
                <a:cubicBezTo>
                  <a:pt x="365" y="1"/>
                  <a:pt x="0" y="365"/>
                  <a:pt x="0" y="821"/>
                </a:cubicBezTo>
                <a:cubicBezTo>
                  <a:pt x="0" y="1277"/>
                  <a:pt x="365" y="1642"/>
                  <a:pt x="821" y="1642"/>
                </a:cubicBezTo>
                <a:cubicBezTo>
                  <a:pt x="1277" y="1642"/>
                  <a:pt x="1672" y="1277"/>
                  <a:pt x="1672" y="821"/>
                </a:cubicBezTo>
                <a:cubicBezTo>
                  <a:pt x="167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3934898" y="42861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3934898" y="45198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3924468" y="47542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3924468" y="4988463"/>
            <a:ext cx="74074" cy="62465"/>
          </a:xfrm>
          <a:custGeom>
            <a:avLst/>
            <a:gdLst/>
            <a:ahLst/>
            <a:cxnLst/>
            <a:rect l="l" t="t" r="r" b="b"/>
            <a:pathLst>
              <a:path w="1946" h="1641" extrusionOk="0">
                <a:moveTo>
                  <a:pt x="1093" y="1"/>
                </a:moveTo>
                <a:cubicBezTo>
                  <a:pt x="890" y="1"/>
                  <a:pt x="685" y="75"/>
                  <a:pt x="517" y="243"/>
                </a:cubicBezTo>
                <a:cubicBezTo>
                  <a:pt x="1" y="759"/>
                  <a:pt x="365" y="1641"/>
                  <a:pt x="1095" y="1641"/>
                </a:cubicBezTo>
                <a:cubicBezTo>
                  <a:pt x="1551" y="1641"/>
                  <a:pt x="1946" y="1276"/>
                  <a:pt x="1946" y="820"/>
                </a:cubicBezTo>
                <a:cubicBezTo>
                  <a:pt x="1925" y="327"/>
                  <a:pt x="1516"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3681506" y="4052202"/>
            <a:ext cx="74074" cy="62731"/>
          </a:xfrm>
          <a:custGeom>
            <a:avLst/>
            <a:gdLst/>
            <a:ahLst/>
            <a:cxnLst/>
            <a:rect l="l" t="t" r="r" b="b"/>
            <a:pathLst>
              <a:path w="1946"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3681506" y="42861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3681506" y="45198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3681506" y="47542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3681506" y="4988463"/>
            <a:ext cx="74074" cy="62465"/>
          </a:xfrm>
          <a:custGeom>
            <a:avLst/>
            <a:gdLst/>
            <a:ahLst/>
            <a:cxnLst/>
            <a:rect l="l" t="t" r="r" b="b"/>
            <a:pathLst>
              <a:path w="1946" h="1641" extrusionOk="0">
                <a:moveTo>
                  <a:pt x="1099" y="1"/>
                </a:moveTo>
                <a:cubicBezTo>
                  <a:pt x="893"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3450114"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3450114"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3450114"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3439685" y="47542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3439685" y="4988463"/>
            <a:ext cx="72933" cy="62465"/>
          </a:xfrm>
          <a:custGeom>
            <a:avLst/>
            <a:gdLst/>
            <a:ahLst/>
            <a:cxnLst/>
            <a:rect l="l" t="t" r="r" b="b"/>
            <a:pathLst>
              <a:path w="1916" h="1641" extrusionOk="0">
                <a:moveTo>
                  <a:pt x="1092" y="1"/>
                </a:moveTo>
                <a:cubicBezTo>
                  <a:pt x="890"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3196722" y="4052202"/>
            <a:ext cx="74113" cy="62731"/>
          </a:xfrm>
          <a:custGeom>
            <a:avLst/>
            <a:gdLst/>
            <a:ahLst/>
            <a:cxnLst/>
            <a:rect l="l" t="t" r="r" b="b"/>
            <a:pathLst>
              <a:path w="1947" h="1648" extrusionOk="0">
                <a:moveTo>
                  <a:pt x="1106" y="1"/>
                </a:moveTo>
                <a:cubicBezTo>
                  <a:pt x="899" y="1"/>
                  <a:pt x="688" y="79"/>
                  <a:pt x="517" y="250"/>
                </a:cubicBezTo>
                <a:cubicBezTo>
                  <a:pt x="1" y="766"/>
                  <a:pt x="365" y="1648"/>
                  <a:pt x="1095" y="1648"/>
                </a:cubicBezTo>
                <a:cubicBezTo>
                  <a:pt x="1581" y="1648"/>
                  <a:pt x="1946" y="1283"/>
                  <a:pt x="1946" y="827"/>
                </a:cubicBezTo>
                <a:cubicBezTo>
                  <a:pt x="1926"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3196722" y="42861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3196722" y="45198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3196722" y="47542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3196722" y="4988463"/>
            <a:ext cx="74113" cy="62465"/>
          </a:xfrm>
          <a:custGeom>
            <a:avLst/>
            <a:gdLst/>
            <a:ahLst/>
            <a:cxnLst/>
            <a:rect l="l" t="t" r="r" b="b"/>
            <a:pathLst>
              <a:path w="1947" h="1641" extrusionOk="0">
                <a:moveTo>
                  <a:pt x="1099" y="1"/>
                </a:moveTo>
                <a:cubicBezTo>
                  <a:pt x="894"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2965331" y="40524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2965331" y="42861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2965331"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2954939" y="47542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2954939" y="49884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2711939" y="4052202"/>
            <a:ext cx="72933" cy="62731"/>
          </a:xfrm>
          <a:custGeom>
            <a:avLst/>
            <a:gdLst/>
            <a:ahLst/>
            <a:cxnLst/>
            <a:rect l="l" t="t" r="r" b="b"/>
            <a:pathLst>
              <a:path w="1916" h="1648" extrusionOk="0">
                <a:moveTo>
                  <a:pt x="1105" y="1"/>
                </a:moveTo>
                <a:cubicBezTo>
                  <a:pt x="900" y="1"/>
                  <a:pt x="689" y="79"/>
                  <a:pt x="518" y="250"/>
                </a:cubicBezTo>
                <a:cubicBezTo>
                  <a:pt x="1" y="766"/>
                  <a:pt x="366" y="1648"/>
                  <a:pt x="1095" y="1648"/>
                </a:cubicBezTo>
                <a:cubicBezTo>
                  <a:pt x="1551" y="1648"/>
                  <a:pt x="1916" y="1283"/>
                  <a:pt x="1916" y="827"/>
                </a:cubicBezTo>
                <a:cubicBezTo>
                  <a:pt x="1916" y="319"/>
                  <a:pt x="152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2711939" y="42861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2711939" y="45198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2711939" y="47542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2711939" y="4988463"/>
            <a:ext cx="72933" cy="62465"/>
          </a:xfrm>
          <a:custGeom>
            <a:avLst/>
            <a:gdLst/>
            <a:ahLst/>
            <a:cxnLst/>
            <a:rect l="l" t="t" r="r" b="b"/>
            <a:pathLst>
              <a:path w="1916" h="1641" extrusionOk="0">
                <a:moveTo>
                  <a:pt x="1092" y="1"/>
                </a:moveTo>
                <a:cubicBezTo>
                  <a:pt x="891"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2479405"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2479405"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2479405"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2468976" y="47542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2468976" y="49884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2226013" y="4052202"/>
            <a:ext cx="74113" cy="62731"/>
          </a:xfrm>
          <a:custGeom>
            <a:avLst/>
            <a:gdLst/>
            <a:ahLst/>
            <a:cxnLst/>
            <a:rect l="l" t="t" r="r" b="b"/>
            <a:pathLst>
              <a:path w="1947"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2226013" y="42861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2226013" y="45198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2226013" y="47542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2226013" y="4988463"/>
            <a:ext cx="74113" cy="62465"/>
          </a:xfrm>
          <a:custGeom>
            <a:avLst/>
            <a:gdLst/>
            <a:ahLst/>
            <a:cxnLst/>
            <a:rect l="l" t="t" r="r" b="b"/>
            <a:pathLst>
              <a:path w="1947" h="1641" extrusionOk="0">
                <a:moveTo>
                  <a:pt x="1099" y="1"/>
                </a:moveTo>
                <a:cubicBezTo>
                  <a:pt x="894"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1994622" y="40524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1994622" y="42861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1994622"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1984230" y="47542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1984230" y="49884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1741230" y="4052202"/>
            <a:ext cx="74113" cy="62731"/>
          </a:xfrm>
          <a:custGeom>
            <a:avLst/>
            <a:gdLst/>
            <a:ahLst/>
            <a:cxnLst/>
            <a:rect l="l" t="t" r="r" b="b"/>
            <a:pathLst>
              <a:path w="1947" h="1648" extrusionOk="0">
                <a:moveTo>
                  <a:pt x="1106" y="1"/>
                </a:moveTo>
                <a:cubicBezTo>
                  <a:pt x="900" y="1"/>
                  <a:pt x="689" y="79"/>
                  <a:pt x="518" y="250"/>
                </a:cubicBezTo>
                <a:cubicBezTo>
                  <a:pt x="1" y="766"/>
                  <a:pt x="366" y="1648"/>
                  <a:pt x="1095" y="1648"/>
                </a:cubicBezTo>
                <a:cubicBezTo>
                  <a:pt x="1582" y="1648"/>
                  <a:pt x="1946" y="1283"/>
                  <a:pt x="1946" y="827"/>
                </a:cubicBezTo>
                <a:cubicBezTo>
                  <a:pt x="1926" y="319"/>
                  <a:pt x="1525"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1741230" y="42861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1741230" y="45198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1741230" y="47542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1741230" y="49884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1499447" y="4052202"/>
            <a:ext cx="72933" cy="62731"/>
          </a:xfrm>
          <a:custGeom>
            <a:avLst/>
            <a:gdLst/>
            <a:ahLst/>
            <a:cxnLst/>
            <a:rect l="l" t="t" r="r" b="b"/>
            <a:pathLst>
              <a:path w="1916" h="1648" extrusionOk="0">
                <a:moveTo>
                  <a:pt x="1082" y="1"/>
                </a:moveTo>
                <a:cubicBezTo>
                  <a:pt x="872" y="1"/>
                  <a:pt x="658" y="79"/>
                  <a:pt x="487" y="250"/>
                </a:cubicBezTo>
                <a:cubicBezTo>
                  <a:pt x="0" y="766"/>
                  <a:pt x="365" y="1648"/>
                  <a:pt x="1094" y="1648"/>
                </a:cubicBezTo>
                <a:cubicBezTo>
                  <a:pt x="1550" y="1648"/>
                  <a:pt x="1915" y="1283"/>
                  <a:pt x="1915" y="827"/>
                </a:cubicBezTo>
                <a:cubicBezTo>
                  <a:pt x="1915" y="319"/>
                  <a:pt x="1507" y="1"/>
                  <a:pt x="10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1498267" y="42861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1498267" y="45198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1498267" y="47542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1498267" y="4988463"/>
            <a:ext cx="74113" cy="62465"/>
          </a:xfrm>
          <a:custGeom>
            <a:avLst/>
            <a:gdLst/>
            <a:ahLst/>
            <a:cxnLst/>
            <a:rect l="l" t="t" r="r" b="b"/>
            <a:pathLst>
              <a:path w="1947" h="1641" extrusionOk="0">
                <a:moveTo>
                  <a:pt x="1122" y="1"/>
                </a:moveTo>
                <a:cubicBezTo>
                  <a:pt x="921" y="1"/>
                  <a:pt x="715" y="75"/>
                  <a:pt x="548" y="243"/>
                </a:cubicBezTo>
                <a:cubicBezTo>
                  <a:pt x="1" y="759"/>
                  <a:pt x="396" y="1641"/>
                  <a:pt x="1125" y="1641"/>
                </a:cubicBezTo>
                <a:cubicBezTo>
                  <a:pt x="1581" y="1641"/>
                  <a:pt x="1946" y="1276"/>
                  <a:pt x="1946" y="820"/>
                </a:cubicBezTo>
                <a:cubicBezTo>
                  <a:pt x="1946" y="327"/>
                  <a:pt x="1543" y="1"/>
                  <a:pt x="11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1256484" y="40522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1256484" y="42861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1256484" y="45198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1256484" y="47542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1256484" y="49884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1014663" y="4052468"/>
            <a:ext cx="72933" cy="62465"/>
          </a:xfrm>
          <a:custGeom>
            <a:avLst/>
            <a:gdLst/>
            <a:ahLst/>
            <a:cxnLst/>
            <a:rect l="l" t="t" r="r" b="b"/>
            <a:pathLst>
              <a:path w="1916" h="1641" extrusionOk="0">
                <a:moveTo>
                  <a:pt x="1092" y="1"/>
                </a:moveTo>
                <a:cubicBezTo>
                  <a:pt x="890" y="1"/>
                  <a:pt x="685" y="75"/>
                  <a:pt x="517" y="243"/>
                </a:cubicBezTo>
                <a:cubicBezTo>
                  <a:pt x="0" y="759"/>
                  <a:pt x="335" y="1641"/>
                  <a:pt x="1064" y="1641"/>
                </a:cubicBezTo>
                <a:cubicBezTo>
                  <a:pt x="1551" y="1641"/>
                  <a:pt x="1915" y="1276"/>
                  <a:pt x="1915" y="820"/>
                </a:cubicBezTo>
                <a:cubicBezTo>
                  <a:pt x="1915" y="327"/>
                  <a:pt x="1512"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1014663" y="42861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1014663" y="45199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1014663" y="47544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1014663" y="4988463"/>
            <a:ext cx="72933" cy="62541"/>
          </a:xfrm>
          <a:custGeom>
            <a:avLst/>
            <a:gdLst/>
            <a:ahLst/>
            <a:cxnLst/>
            <a:rect l="l" t="t" r="r" b="b"/>
            <a:pathLst>
              <a:path w="1916" h="1643" extrusionOk="0">
                <a:moveTo>
                  <a:pt x="1092" y="1"/>
                </a:moveTo>
                <a:cubicBezTo>
                  <a:pt x="890" y="1"/>
                  <a:pt x="685" y="75"/>
                  <a:pt x="517" y="243"/>
                </a:cubicBezTo>
                <a:cubicBezTo>
                  <a:pt x="0" y="759"/>
                  <a:pt x="335" y="1641"/>
                  <a:pt x="1064" y="1641"/>
                </a:cubicBezTo>
                <a:cubicBezTo>
                  <a:pt x="1082" y="1642"/>
                  <a:pt x="1099" y="1643"/>
                  <a:pt x="1117" y="1643"/>
                </a:cubicBezTo>
                <a:cubicBezTo>
                  <a:pt x="1577" y="1643"/>
                  <a:pt x="1915" y="1260"/>
                  <a:pt x="1915" y="820"/>
                </a:cubicBezTo>
                <a:cubicBezTo>
                  <a:pt x="1915" y="327"/>
                  <a:pt x="1512"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782092" y="4052430"/>
            <a:ext cx="62541" cy="62503"/>
          </a:xfrm>
          <a:custGeom>
            <a:avLst/>
            <a:gdLst/>
            <a:ahLst/>
            <a:cxnLst/>
            <a:rect l="l" t="t" r="r" b="b"/>
            <a:pathLst>
              <a:path w="1643" h="1642" extrusionOk="0">
                <a:moveTo>
                  <a:pt x="822" y="1"/>
                </a:moveTo>
                <a:cubicBezTo>
                  <a:pt x="366" y="1"/>
                  <a:pt x="1" y="365"/>
                  <a:pt x="1" y="821"/>
                </a:cubicBezTo>
                <a:cubicBezTo>
                  <a:pt x="1" y="1277"/>
                  <a:pt x="366" y="1642"/>
                  <a:pt x="822" y="1642"/>
                </a:cubicBezTo>
                <a:cubicBezTo>
                  <a:pt x="1278" y="1642"/>
                  <a:pt x="1642" y="1277"/>
                  <a:pt x="1642" y="821"/>
                </a:cubicBezTo>
                <a:cubicBezTo>
                  <a:pt x="1642" y="365"/>
                  <a:pt x="1278" y="1"/>
                  <a:pt x="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782092" y="42861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782092" y="45198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770521" y="47542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770521" y="4988463"/>
            <a:ext cx="74113" cy="62465"/>
          </a:xfrm>
          <a:custGeom>
            <a:avLst/>
            <a:gdLst/>
            <a:ahLst/>
            <a:cxnLst/>
            <a:rect l="l" t="t" r="r" b="b"/>
            <a:pathLst>
              <a:path w="1947" h="1641" extrusionOk="0">
                <a:moveTo>
                  <a:pt x="1100" y="1"/>
                </a:moveTo>
                <a:cubicBezTo>
                  <a:pt x="894" y="1"/>
                  <a:pt x="685" y="75"/>
                  <a:pt x="518" y="243"/>
                </a:cubicBezTo>
                <a:cubicBezTo>
                  <a:pt x="1" y="759"/>
                  <a:pt x="366" y="1641"/>
                  <a:pt x="1126" y="1641"/>
                </a:cubicBezTo>
                <a:cubicBezTo>
                  <a:pt x="1551" y="1641"/>
                  <a:pt x="1946" y="1276"/>
                  <a:pt x="1946" y="820"/>
                </a:cubicBezTo>
                <a:cubicBezTo>
                  <a:pt x="1946" y="327"/>
                  <a:pt x="1529" y="1"/>
                  <a:pt x="1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528738" y="40522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528738" y="42861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528738" y="45198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528738" y="47542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528738" y="49884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296167" y="4052430"/>
            <a:ext cx="63683" cy="62503"/>
          </a:xfrm>
          <a:custGeom>
            <a:avLst/>
            <a:gdLst/>
            <a:ahLst/>
            <a:cxnLst/>
            <a:rect l="l" t="t" r="r" b="b"/>
            <a:pathLst>
              <a:path w="1673" h="1642"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296167" y="42861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296167" y="45198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285775" y="47542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285775" y="4988463"/>
            <a:ext cx="74074" cy="62465"/>
          </a:xfrm>
          <a:custGeom>
            <a:avLst/>
            <a:gdLst/>
            <a:ahLst/>
            <a:cxnLst/>
            <a:rect l="l" t="t" r="r" b="b"/>
            <a:pathLst>
              <a:path w="1946" h="1641" extrusionOk="0">
                <a:moveTo>
                  <a:pt x="1099" y="1"/>
                </a:moveTo>
                <a:cubicBezTo>
                  <a:pt x="893" y="1"/>
                  <a:pt x="684" y="75"/>
                  <a:pt x="517" y="243"/>
                </a:cubicBezTo>
                <a:cubicBezTo>
                  <a:pt x="0" y="759"/>
                  <a:pt x="365" y="1641"/>
                  <a:pt x="1094" y="1641"/>
                </a:cubicBezTo>
                <a:cubicBezTo>
                  <a:pt x="1550" y="1641"/>
                  <a:pt x="1915" y="1276"/>
                  <a:pt x="1945" y="820"/>
                </a:cubicBezTo>
                <a:cubicBezTo>
                  <a:pt x="1945"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43954" y="4052202"/>
            <a:ext cx="72933" cy="62731"/>
          </a:xfrm>
          <a:custGeom>
            <a:avLst/>
            <a:gdLst/>
            <a:ahLst/>
            <a:cxnLst/>
            <a:rect l="l" t="t" r="r" b="b"/>
            <a:pathLst>
              <a:path w="1916" h="1648" extrusionOk="0">
                <a:moveTo>
                  <a:pt x="1082" y="1"/>
                </a:moveTo>
                <a:cubicBezTo>
                  <a:pt x="872" y="1"/>
                  <a:pt x="658" y="79"/>
                  <a:pt x="487" y="250"/>
                </a:cubicBezTo>
                <a:cubicBezTo>
                  <a:pt x="0" y="766"/>
                  <a:pt x="365" y="1648"/>
                  <a:pt x="1095" y="1648"/>
                </a:cubicBezTo>
                <a:cubicBezTo>
                  <a:pt x="1551" y="1648"/>
                  <a:pt x="1915" y="1283"/>
                  <a:pt x="1915" y="827"/>
                </a:cubicBezTo>
                <a:cubicBezTo>
                  <a:pt x="1915" y="319"/>
                  <a:pt x="1507" y="1"/>
                  <a:pt x="10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42813" y="42861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42813" y="45198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42813" y="47542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42813" y="4988463"/>
            <a:ext cx="74074" cy="62465"/>
          </a:xfrm>
          <a:custGeom>
            <a:avLst/>
            <a:gdLst/>
            <a:ahLst/>
            <a:cxnLst/>
            <a:rect l="l" t="t" r="r" b="b"/>
            <a:pathLst>
              <a:path w="1946" h="1641" extrusionOk="0">
                <a:moveTo>
                  <a:pt x="1122" y="1"/>
                </a:moveTo>
                <a:cubicBezTo>
                  <a:pt x="920" y="1"/>
                  <a:pt x="715" y="75"/>
                  <a:pt x="547" y="243"/>
                </a:cubicBezTo>
                <a:cubicBezTo>
                  <a:pt x="0" y="759"/>
                  <a:pt x="395" y="1641"/>
                  <a:pt x="1125" y="1641"/>
                </a:cubicBezTo>
                <a:cubicBezTo>
                  <a:pt x="1581" y="1641"/>
                  <a:pt x="1945" y="1276"/>
                  <a:pt x="1945" y="820"/>
                </a:cubicBezTo>
                <a:cubicBezTo>
                  <a:pt x="1945" y="327"/>
                  <a:pt x="1542" y="1"/>
                  <a:pt x="11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641"/>
        <p:cNvGrpSpPr/>
        <p:nvPr/>
      </p:nvGrpSpPr>
      <p:grpSpPr>
        <a:xfrm>
          <a:off x="0" y="0"/>
          <a:ext cx="0" cy="0"/>
          <a:chOff x="0" y="0"/>
          <a:chExt cx="0" cy="0"/>
        </a:xfrm>
      </p:grpSpPr>
      <p:sp>
        <p:nvSpPr>
          <p:cNvPr id="642" name="Google Shape;642;p5"/>
          <p:cNvSpPr/>
          <p:nvPr/>
        </p:nvSpPr>
        <p:spPr>
          <a:xfrm>
            <a:off x="5604200" y="5339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
          <p:cNvSpPr/>
          <p:nvPr/>
        </p:nvSpPr>
        <p:spPr>
          <a:xfrm>
            <a:off x="5604200" y="767694"/>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
          <p:cNvSpPr/>
          <p:nvPr/>
        </p:nvSpPr>
        <p:spPr>
          <a:xfrm>
            <a:off x="5604200"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
          <p:cNvSpPr/>
          <p:nvPr/>
        </p:nvSpPr>
        <p:spPr>
          <a:xfrm>
            <a:off x="5372809"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
          <p:cNvSpPr/>
          <p:nvPr/>
        </p:nvSpPr>
        <p:spPr>
          <a:xfrm>
            <a:off x="5372809"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
          <p:cNvSpPr/>
          <p:nvPr/>
        </p:nvSpPr>
        <p:spPr>
          <a:xfrm>
            <a:off x="5362380"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
          <p:cNvSpPr/>
          <p:nvPr/>
        </p:nvSpPr>
        <p:spPr>
          <a:xfrm>
            <a:off x="5119417" y="533981"/>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
          <p:cNvSpPr/>
          <p:nvPr/>
        </p:nvSpPr>
        <p:spPr>
          <a:xfrm>
            <a:off x="5119417" y="767694"/>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
          <p:cNvSpPr/>
          <p:nvPr/>
        </p:nvSpPr>
        <p:spPr>
          <a:xfrm>
            <a:off x="5119417"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
          <p:cNvSpPr/>
          <p:nvPr/>
        </p:nvSpPr>
        <p:spPr>
          <a:xfrm>
            <a:off x="4888026"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
          <p:cNvSpPr/>
          <p:nvPr/>
        </p:nvSpPr>
        <p:spPr>
          <a:xfrm>
            <a:off x="4888026"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
          <p:cNvSpPr/>
          <p:nvPr/>
        </p:nvSpPr>
        <p:spPr>
          <a:xfrm>
            <a:off x="4876454" y="1002055"/>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
          <p:cNvSpPr/>
          <p:nvPr/>
        </p:nvSpPr>
        <p:spPr>
          <a:xfrm>
            <a:off x="4634633" y="533981"/>
            <a:ext cx="74113" cy="62465"/>
          </a:xfrm>
          <a:custGeom>
            <a:avLst/>
            <a:gdLst/>
            <a:ahLst/>
            <a:cxnLst/>
            <a:rect l="l" t="t" r="r" b="b"/>
            <a:pathLst>
              <a:path w="1947" h="1641" extrusionOk="0">
                <a:moveTo>
                  <a:pt x="1113" y="0"/>
                </a:moveTo>
                <a:cubicBezTo>
                  <a:pt x="907" y="0"/>
                  <a:pt x="695" y="75"/>
                  <a:pt x="518" y="243"/>
                </a:cubicBezTo>
                <a:cubicBezTo>
                  <a:pt x="1" y="759"/>
                  <a:pt x="366" y="1641"/>
                  <a:pt x="1095" y="1641"/>
                </a:cubicBezTo>
                <a:cubicBezTo>
                  <a:pt x="1551" y="1641"/>
                  <a:pt x="191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
          <p:cNvSpPr/>
          <p:nvPr/>
        </p:nvSpPr>
        <p:spPr>
          <a:xfrm>
            <a:off x="4634633" y="767733"/>
            <a:ext cx="74113" cy="63607"/>
          </a:xfrm>
          <a:custGeom>
            <a:avLst/>
            <a:gdLst/>
            <a:ahLst/>
            <a:cxnLst/>
            <a:rect l="l" t="t" r="r" b="b"/>
            <a:pathLst>
              <a:path w="1947" h="1671" extrusionOk="0">
                <a:moveTo>
                  <a:pt x="1089" y="0"/>
                </a:moveTo>
                <a:cubicBezTo>
                  <a:pt x="888" y="0"/>
                  <a:pt x="684" y="75"/>
                  <a:pt x="518" y="242"/>
                </a:cubicBezTo>
                <a:cubicBezTo>
                  <a:pt x="1" y="758"/>
                  <a:pt x="366" y="1640"/>
                  <a:pt x="1095" y="1670"/>
                </a:cubicBezTo>
                <a:cubicBezTo>
                  <a:pt x="1551" y="1670"/>
                  <a:pt x="1946" y="1305"/>
                  <a:pt x="1946" y="849"/>
                </a:cubicBezTo>
                <a:cubicBezTo>
                  <a:pt x="1926" y="334"/>
                  <a:pt x="1513" y="0"/>
                  <a:pt x="10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
          <p:cNvSpPr/>
          <p:nvPr/>
        </p:nvSpPr>
        <p:spPr>
          <a:xfrm>
            <a:off x="4634633" y="1001674"/>
            <a:ext cx="74113" cy="63378"/>
          </a:xfrm>
          <a:custGeom>
            <a:avLst/>
            <a:gdLst/>
            <a:ahLst/>
            <a:cxnLst/>
            <a:rect l="l" t="t" r="r" b="b"/>
            <a:pathLst>
              <a:path w="1947" h="1665" extrusionOk="0">
                <a:moveTo>
                  <a:pt x="1096" y="1"/>
                </a:moveTo>
                <a:cubicBezTo>
                  <a:pt x="895" y="1"/>
                  <a:pt x="690" y="73"/>
                  <a:pt x="518" y="235"/>
                </a:cubicBezTo>
                <a:cubicBezTo>
                  <a:pt x="1" y="752"/>
                  <a:pt x="366" y="1664"/>
                  <a:pt x="1095" y="1664"/>
                </a:cubicBezTo>
                <a:cubicBezTo>
                  <a:pt x="1551" y="1664"/>
                  <a:pt x="1916" y="1299"/>
                  <a:pt x="1946" y="843"/>
                </a:cubicBezTo>
                <a:cubicBezTo>
                  <a:pt x="1946" y="343"/>
                  <a:pt x="1532" y="1"/>
                  <a:pt x="10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
          <p:cNvSpPr/>
          <p:nvPr/>
        </p:nvSpPr>
        <p:spPr>
          <a:xfrm>
            <a:off x="4419686"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
          <p:cNvSpPr/>
          <p:nvPr/>
        </p:nvSpPr>
        <p:spPr>
          <a:xfrm>
            <a:off x="4419686"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
          <p:cNvSpPr/>
          <p:nvPr/>
        </p:nvSpPr>
        <p:spPr>
          <a:xfrm>
            <a:off x="4408114"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
          <p:cNvSpPr/>
          <p:nvPr/>
        </p:nvSpPr>
        <p:spPr>
          <a:xfrm>
            <a:off x="4166294" y="5339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
          <p:cNvSpPr/>
          <p:nvPr/>
        </p:nvSpPr>
        <p:spPr>
          <a:xfrm>
            <a:off x="4166294" y="7677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
          <p:cNvSpPr/>
          <p:nvPr/>
        </p:nvSpPr>
        <p:spPr>
          <a:xfrm>
            <a:off x="4166294" y="10020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
          <p:cNvSpPr/>
          <p:nvPr/>
        </p:nvSpPr>
        <p:spPr>
          <a:xfrm>
            <a:off x="3933760" y="5339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
          <p:cNvSpPr/>
          <p:nvPr/>
        </p:nvSpPr>
        <p:spPr>
          <a:xfrm>
            <a:off x="3933760" y="7676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
          <p:cNvSpPr/>
          <p:nvPr/>
        </p:nvSpPr>
        <p:spPr>
          <a:xfrm>
            <a:off x="3923331"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
          <p:cNvSpPr/>
          <p:nvPr/>
        </p:nvSpPr>
        <p:spPr>
          <a:xfrm>
            <a:off x="3680368" y="5339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
          <p:cNvSpPr/>
          <p:nvPr/>
        </p:nvSpPr>
        <p:spPr>
          <a:xfrm>
            <a:off x="3680368" y="7676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
          <p:cNvSpPr/>
          <p:nvPr/>
        </p:nvSpPr>
        <p:spPr>
          <a:xfrm>
            <a:off x="3680368" y="10020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
          <p:cNvSpPr/>
          <p:nvPr/>
        </p:nvSpPr>
        <p:spPr>
          <a:xfrm>
            <a:off x="3448977"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
          <p:cNvSpPr/>
          <p:nvPr/>
        </p:nvSpPr>
        <p:spPr>
          <a:xfrm>
            <a:off x="3448977"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
          <p:cNvSpPr/>
          <p:nvPr/>
        </p:nvSpPr>
        <p:spPr>
          <a:xfrm>
            <a:off x="3438547"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
          <p:cNvSpPr/>
          <p:nvPr/>
        </p:nvSpPr>
        <p:spPr>
          <a:xfrm>
            <a:off x="3195585" y="5339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
          <p:cNvSpPr/>
          <p:nvPr/>
        </p:nvSpPr>
        <p:spPr>
          <a:xfrm>
            <a:off x="3195585" y="7676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
          <p:cNvSpPr/>
          <p:nvPr/>
        </p:nvSpPr>
        <p:spPr>
          <a:xfrm>
            <a:off x="3195585" y="10020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
          <p:cNvSpPr/>
          <p:nvPr/>
        </p:nvSpPr>
        <p:spPr>
          <a:xfrm>
            <a:off x="2964193"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
          <p:cNvSpPr/>
          <p:nvPr/>
        </p:nvSpPr>
        <p:spPr>
          <a:xfrm>
            <a:off x="2964193"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
          <p:cNvSpPr/>
          <p:nvPr/>
        </p:nvSpPr>
        <p:spPr>
          <a:xfrm>
            <a:off x="2953802"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
          <p:cNvSpPr/>
          <p:nvPr/>
        </p:nvSpPr>
        <p:spPr>
          <a:xfrm>
            <a:off x="2710801" y="5339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
          <p:cNvSpPr/>
          <p:nvPr/>
        </p:nvSpPr>
        <p:spPr>
          <a:xfrm>
            <a:off x="2710801" y="7676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
          <p:cNvSpPr/>
          <p:nvPr/>
        </p:nvSpPr>
        <p:spPr>
          <a:xfrm>
            <a:off x="2710801"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
          <p:cNvSpPr/>
          <p:nvPr/>
        </p:nvSpPr>
        <p:spPr>
          <a:xfrm>
            <a:off x="2478268"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
          <p:cNvSpPr/>
          <p:nvPr/>
        </p:nvSpPr>
        <p:spPr>
          <a:xfrm>
            <a:off x="2478268"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
          <p:cNvSpPr/>
          <p:nvPr/>
        </p:nvSpPr>
        <p:spPr>
          <a:xfrm>
            <a:off x="2467838"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
          <p:cNvSpPr/>
          <p:nvPr/>
        </p:nvSpPr>
        <p:spPr>
          <a:xfrm>
            <a:off x="2224876" y="5339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
          <p:cNvSpPr/>
          <p:nvPr/>
        </p:nvSpPr>
        <p:spPr>
          <a:xfrm>
            <a:off x="2224876" y="7676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
          <p:cNvSpPr/>
          <p:nvPr/>
        </p:nvSpPr>
        <p:spPr>
          <a:xfrm>
            <a:off x="2224876" y="10020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
          <p:cNvSpPr/>
          <p:nvPr/>
        </p:nvSpPr>
        <p:spPr>
          <a:xfrm>
            <a:off x="1993484"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
          <p:cNvSpPr/>
          <p:nvPr/>
        </p:nvSpPr>
        <p:spPr>
          <a:xfrm>
            <a:off x="1993484"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
          <p:cNvSpPr/>
          <p:nvPr/>
        </p:nvSpPr>
        <p:spPr>
          <a:xfrm>
            <a:off x="1983093"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
          <p:cNvSpPr/>
          <p:nvPr/>
        </p:nvSpPr>
        <p:spPr>
          <a:xfrm>
            <a:off x="1740092" y="5339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
          <p:cNvSpPr/>
          <p:nvPr/>
        </p:nvSpPr>
        <p:spPr>
          <a:xfrm>
            <a:off x="1740092" y="7676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
          <p:cNvSpPr/>
          <p:nvPr/>
        </p:nvSpPr>
        <p:spPr>
          <a:xfrm>
            <a:off x="1740092"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
          <p:cNvSpPr/>
          <p:nvPr/>
        </p:nvSpPr>
        <p:spPr>
          <a:xfrm>
            <a:off x="1497129" y="5339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
          <p:cNvSpPr/>
          <p:nvPr/>
        </p:nvSpPr>
        <p:spPr>
          <a:xfrm>
            <a:off x="1497129" y="7676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
          <p:cNvSpPr/>
          <p:nvPr/>
        </p:nvSpPr>
        <p:spPr>
          <a:xfrm>
            <a:off x="1497129" y="10020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
          <p:cNvSpPr/>
          <p:nvPr/>
        </p:nvSpPr>
        <p:spPr>
          <a:xfrm>
            <a:off x="1255347"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
          <p:cNvSpPr/>
          <p:nvPr/>
        </p:nvSpPr>
        <p:spPr>
          <a:xfrm>
            <a:off x="1255347"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
          <p:cNvSpPr/>
          <p:nvPr/>
        </p:nvSpPr>
        <p:spPr>
          <a:xfrm>
            <a:off x="1255347" y="10020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
          <p:cNvSpPr/>
          <p:nvPr/>
        </p:nvSpPr>
        <p:spPr>
          <a:xfrm>
            <a:off x="1013526" y="5339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
          <p:cNvSpPr/>
          <p:nvPr/>
        </p:nvSpPr>
        <p:spPr>
          <a:xfrm>
            <a:off x="1013526" y="7677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
          <p:cNvSpPr/>
          <p:nvPr/>
        </p:nvSpPr>
        <p:spPr>
          <a:xfrm>
            <a:off x="1013526" y="10022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
          <p:cNvSpPr/>
          <p:nvPr/>
        </p:nvSpPr>
        <p:spPr>
          <a:xfrm>
            <a:off x="780955" y="5339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
          <p:cNvSpPr/>
          <p:nvPr/>
        </p:nvSpPr>
        <p:spPr>
          <a:xfrm>
            <a:off x="780955" y="7676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
          <p:cNvSpPr/>
          <p:nvPr/>
        </p:nvSpPr>
        <p:spPr>
          <a:xfrm>
            <a:off x="769383" y="10020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
          <p:cNvSpPr/>
          <p:nvPr/>
        </p:nvSpPr>
        <p:spPr>
          <a:xfrm>
            <a:off x="527600"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
          <p:cNvSpPr/>
          <p:nvPr/>
        </p:nvSpPr>
        <p:spPr>
          <a:xfrm>
            <a:off x="527600"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
          <p:cNvSpPr/>
          <p:nvPr/>
        </p:nvSpPr>
        <p:spPr>
          <a:xfrm>
            <a:off x="527600" y="10020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
          <p:cNvSpPr/>
          <p:nvPr/>
        </p:nvSpPr>
        <p:spPr>
          <a:xfrm>
            <a:off x="295029" y="5339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
          <p:cNvSpPr/>
          <p:nvPr/>
        </p:nvSpPr>
        <p:spPr>
          <a:xfrm>
            <a:off x="295029" y="7676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
          <p:cNvSpPr/>
          <p:nvPr/>
        </p:nvSpPr>
        <p:spPr>
          <a:xfrm>
            <a:off x="284638" y="10020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
          <p:cNvSpPr/>
          <p:nvPr/>
        </p:nvSpPr>
        <p:spPr>
          <a:xfrm>
            <a:off x="41675" y="5339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
          <p:cNvSpPr/>
          <p:nvPr/>
        </p:nvSpPr>
        <p:spPr>
          <a:xfrm>
            <a:off x="41675" y="7676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
          <p:cNvSpPr/>
          <p:nvPr/>
        </p:nvSpPr>
        <p:spPr>
          <a:xfrm>
            <a:off x="41675" y="10020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
          <p:cNvSpPr/>
          <p:nvPr/>
        </p:nvSpPr>
        <p:spPr>
          <a:xfrm>
            <a:off x="7369175" y="4605900"/>
            <a:ext cx="1785900" cy="53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
          <p:cNvSpPr/>
          <p:nvPr/>
        </p:nvSpPr>
        <p:spPr>
          <a:xfrm>
            <a:off x="0" y="1559475"/>
            <a:ext cx="9144000" cy="2386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
          <p:cNvSpPr txBox="1">
            <a:spLocks noGrp="1"/>
          </p:cNvSpPr>
          <p:nvPr>
            <p:ph type="subTitle" idx="1"/>
          </p:nvPr>
        </p:nvSpPr>
        <p:spPr>
          <a:xfrm>
            <a:off x="1832325" y="2631311"/>
            <a:ext cx="2335500" cy="2445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700">
                <a:solidFill>
                  <a:schemeClr val="lt1"/>
                </a:solidFill>
                <a:latin typeface="Poppins"/>
                <a:ea typeface="Poppins"/>
                <a:cs typeface="Poppins"/>
                <a:sym typeface="Poppins"/>
              </a:defRPr>
            </a:lvl1pPr>
            <a:lvl2pPr lvl="1" algn="ctr">
              <a:spcBef>
                <a:spcPts val="0"/>
              </a:spcBef>
              <a:spcAft>
                <a:spcPts val="0"/>
              </a:spcAft>
              <a:buNone/>
              <a:defRPr sz="1700">
                <a:solidFill>
                  <a:schemeClr val="lt1"/>
                </a:solidFill>
                <a:latin typeface="Poppins"/>
                <a:ea typeface="Poppins"/>
                <a:cs typeface="Poppins"/>
                <a:sym typeface="Poppins"/>
              </a:defRPr>
            </a:lvl2pPr>
            <a:lvl3pPr lvl="2" algn="ctr">
              <a:spcBef>
                <a:spcPts val="0"/>
              </a:spcBef>
              <a:spcAft>
                <a:spcPts val="0"/>
              </a:spcAft>
              <a:buNone/>
              <a:defRPr sz="1700">
                <a:solidFill>
                  <a:schemeClr val="lt1"/>
                </a:solidFill>
                <a:latin typeface="Poppins"/>
                <a:ea typeface="Poppins"/>
                <a:cs typeface="Poppins"/>
                <a:sym typeface="Poppins"/>
              </a:defRPr>
            </a:lvl3pPr>
            <a:lvl4pPr lvl="3" algn="ctr">
              <a:spcBef>
                <a:spcPts val="0"/>
              </a:spcBef>
              <a:spcAft>
                <a:spcPts val="0"/>
              </a:spcAft>
              <a:buNone/>
              <a:defRPr sz="1700">
                <a:solidFill>
                  <a:schemeClr val="lt1"/>
                </a:solidFill>
                <a:latin typeface="Poppins"/>
                <a:ea typeface="Poppins"/>
                <a:cs typeface="Poppins"/>
                <a:sym typeface="Poppins"/>
              </a:defRPr>
            </a:lvl4pPr>
            <a:lvl5pPr lvl="4" algn="ctr">
              <a:spcBef>
                <a:spcPts val="0"/>
              </a:spcBef>
              <a:spcAft>
                <a:spcPts val="0"/>
              </a:spcAft>
              <a:buNone/>
              <a:defRPr sz="1700">
                <a:solidFill>
                  <a:schemeClr val="lt1"/>
                </a:solidFill>
                <a:latin typeface="Poppins"/>
                <a:ea typeface="Poppins"/>
                <a:cs typeface="Poppins"/>
                <a:sym typeface="Poppins"/>
              </a:defRPr>
            </a:lvl5pPr>
            <a:lvl6pPr lvl="5" algn="ctr">
              <a:spcBef>
                <a:spcPts val="0"/>
              </a:spcBef>
              <a:spcAft>
                <a:spcPts val="0"/>
              </a:spcAft>
              <a:buNone/>
              <a:defRPr sz="1700">
                <a:solidFill>
                  <a:schemeClr val="lt1"/>
                </a:solidFill>
                <a:latin typeface="Poppins"/>
                <a:ea typeface="Poppins"/>
                <a:cs typeface="Poppins"/>
                <a:sym typeface="Poppins"/>
              </a:defRPr>
            </a:lvl6pPr>
            <a:lvl7pPr lvl="6" algn="ctr">
              <a:spcBef>
                <a:spcPts val="0"/>
              </a:spcBef>
              <a:spcAft>
                <a:spcPts val="0"/>
              </a:spcAft>
              <a:buNone/>
              <a:defRPr sz="1700">
                <a:solidFill>
                  <a:schemeClr val="lt1"/>
                </a:solidFill>
                <a:latin typeface="Poppins"/>
                <a:ea typeface="Poppins"/>
                <a:cs typeface="Poppins"/>
                <a:sym typeface="Poppins"/>
              </a:defRPr>
            </a:lvl7pPr>
            <a:lvl8pPr lvl="7" algn="ctr">
              <a:spcBef>
                <a:spcPts val="0"/>
              </a:spcBef>
              <a:spcAft>
                <a:spcPts val="0"/>
              </a:spcAft>
              <a:buNone/>
              <a:defRPr sz="1700">
                <a:solidFill>
                  <a:schemeClr val="lt1"/>
                </a:solidFill>
                <a:latin typeface="Poppins"/>
                <a:ea typeface="Poppins"/>
                <a:cs typeface="Poppins"/>
                <a:sym typeface="Poppins"/>
              </a:defRPr>
            </a:lvl8pPr>
            <a:lvl9pPr lvl="8" algn="ctr">
              <a:spcBef>
                <a:spcPts val="0"/>
              </a:spcBef>
              <a:spcAft>
                <a:spcPts val="0"/>
              </a:spcAft>
              <a:buNone/>
              <a:defRPr sz="1700">
                <a:solidFill>
                  <a:schemeClr val="lt1"/>
                </a:solidFill>
                <a:latin typeface="Poppins"/>
                <a:ea typeface="Poppins"/>
                <a:cs typeface="Poppins"/>
                <a:sym typeface="Poppins"/>
              </a:defRPr>
            </a:lvl9pPr>
          </a:lstStyle>
          <a:p>
            <a:endParaRPr/>
          </a:p>
        </p:txBody>
      </p:sp>
      <p:sp>
        <p:nvSpPr>
          <p:cNvPr id="717" name="Google Shape;717;p5"/>
          <p:cNvSpPr txBox="1">
            <a:spLocks noGrp="1"/>
          </p:cNvSpPr>
          <p:nvPr>
            <p:ph type="subTitle" idx="2"/>
          </p:nvPr>
        </p:nvSpPr>
        <p:spPr>
          <a:xfrm>
            <a:off x="4976175" y="2631311"/>
            <a:ext cx="2335500" cy="244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700">
                <a:solidFill>
                  <a:schemeClr val="lt1"/>
                </a:solidFill>
                <a:latin typeface="Poppins"/>
                <a:ea typeface="Poppins"/>
                <a:cs typeface="Poppins"/>
                <a:sym typeface="Poppins"/>
              </a:defRPr>
            </a:lvl1pPr>
            <a:lvl2pPr lvl="1" algn="ctr" rtl="0">
              <a:spcBef>
                <a:spcPts val="0"/>
              </a:spcBef>
              <a:spcAft>
                <a:spcPts val="0"/>
              </a:spcAft>
              <a:buNone/>
              <a:defRPr sz="1700">
                <a:solidFill>
                  <a:schemeClr val="lt1"/>
                </a:solidFill>
                <a:latin typeface="Poppins"/>
                <a:ea typeface="Poppins"/>
                <a:cs typeface="Poppins"/>
                <a:sym typeface="Poppins"/>
              </a:defRPr>
            </a:lvl2pPr>
            <a:lvl3pPr lvl="2" algn="ctr" rtl="0">
              <a:spcBef>
                <a:spcPts val="0"/>
              </a:spcBef>
              <a:spcAft>
                <a:spcPts val="0"/>
              </a:spcAft>
              <a:buNone/>
              <a:defRPr sz="1700">
                <a:solidFill>
                  <a:schemeClr val="lt1"/>
                </a:solidFill>
                <a:latin typeface="Poppins"/>
                <a:ea typeface="Poppins"/>
                <a:cs typeface="Poppins"/>
                <a:sym typeface="Poppins"/>
              </a:defRPr>
            </a:lvl3pPr>
            <a:lvl4pPr lvl="3" algn="ctr" rtl="0">
              <a:spcBef>
                <a:spcPts val="0"/>
              </a:spcBef>
              <a:spcAft>
                <a:spcPts val="0"/>
              </a:spcAft>
              <a:buNone/>
              <a:defRPr sz="1700">
                <a:solidFill>
                  <a:schemeClr val="lt1"/>
                </a:solidFill>
                <a:latin typeface="Poppins"/>
                <a:ea typeface="Poppins"/>
                <a:cs typeface="Poppins"/>
                <a:sym typeface="Poppins"/>
              </a:defRPr>
            </a:lvl4pPr>
            <a:lvl5pPr lvl="4" algn="ctr" rtl="0">
              <a:spcBef>
                <a:spcPts val="0"/>
              </a:spcBef>
              <a:spcAft>
                <a:spcPts val="0"/>
              </a:spcAft>
              <a:buNone/>
              <a:defRPr sz="1700">
                <a:solidFill>
                  <a:schemeClr val="lt1"/>
                </a:solidFill>
                <a:latin typeface="Poppins"/>
                <a:ea typeface="Poppins"/>
                <a:cs typeface="Poppins"/>
                <a:sym typeface="Poppins"/>
              </a:defRPr>
            </a:lvl5pPr>
            <a:lvl6pPr lvl="5" algn="ctr" rtl="0">
              <a:spcBef>
                <a:spcPts val="0"/>
              </a:spcBef>
              <a:spcAft>
                <a:spcPts val="0"/>
              </a:spcAft>
              <a:buNone/>
              <a:defRPr sz="1700">
                <a:solidFill>
                  <a:schemeClr val="lt1"/>
                </a:solidFill>
                <a:latin typeface="Poppins"/>
                <a:ea typeface="Poppins"/>
                <a:cs typeface="Poppins"/>
                <a:sym typeface="Poppins"/>
              </a:defRPr>
            </a:lvl6pPr>
            <a:lvl7pPr lvl="6" algn="ctr" rtl="0">
              <a:spcBef>
                <a:spcPts val="0"/>
              </a:spcBef>
              <a:spcAft>
                <a:spcPts val="0"/>
              </a:spcAft>
              <a:buNone/>
              <a:defRPr sz="1700">
                <a:solidFill>
                  <a:schemeClr val="lt1"/>
                </a:solidFill>
                <a:latin typeface="Poppins"/>
                <a:ea typeface="Poppins"/>
                <a:cs typeface="Poppins"/>
                <a:sym typeface="Poppins"/>
              </a:defRPr>
            </a:lvl7pPr>
            <a:lvl8pPr lvl="7" algn="ctr" rtl="0">
              <a:spcBef>
                <a:spcPts val="0"/>
              </a:spcBef>
              <a:spcAft>
                <a:spcPts val="0"/>
              </a:spcAft>
              <a:buNone/>
              <a:defRPr sz="1700">
                <a:solidFill>
                  <a:schemeClr val="lt1"/>
                </a:solidFill>
                <a:latin typeface="Poppins"/>
                <a:ea typeface="Poppins"/>
                <a:cs typeface="Poppins"/>
                <a:sym typeface="Poppins"/>
              </a:defRPr>
            </a:lvl8pPr>
            <a:lvl9pPr lvl="8" algn="ctr" rtl="0">
              <a:spcBef>
                <a:spcPts val="0"/>
              </a:spcBef>
              <a:spcAft>
                <a:spcPts val="0"/>
              </a:spcAft>
              <a:buNone/>
              <a:defRPr sz="1700">
                <a:solidFill>
                  <a:schemeClr val="lt1"/>
                </a:solidFill>
                <a:latin typeface="Poppins"/>
                <a:ea typeface="Poppins"/>
                <a:cs typeface="Poppins"/>
                <a:sym typeface="Poppins"/>
              </a:defRPr>
            </a:lvl9pPr>
          </a:lstStyle>
          <a:p>
            <a:endParaRPr/>
          </a:p>
        </p:txBody>
      </p:sp>
      <p:sp>
        <p:nvSpPr>
          <p:cNvPr id="718" name="Google Shape;718;p5"/>
          <p:cNvSpPr txBox="1">
            <a:spLocks noGrp="1"/>
          </p:cNvSpPr>
          <p:nvPr>
            <p:ph type="title"/>
          </p:nvPr>
        </p:nvSpPr>
        <p:spPr>
          <a:xfrm>
            <a:off x="5776925" y="490775"/>
            <a:ext cx="2653500" cy="622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9" name="Google Shape;719;p5"/>
          <p:cNvSpPr txBox="1">
            <a:spLocks noGrp="1"/>
          </p:cNvSpPr>
          <p:nvPr>
            <p:ph type="title" idx="3"/>
          </p:nvPr>
        </p:nvSpPr>
        <p:spPr>
          <a:xfrm>
            <a:off x="1737225" y="3023233"/>
            <a:ext cx="2525700" cy="5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400">
                <a:solidFill>
                  <a:schemeClr val="lt1"/>
                </a:solidFill>
                <a:latin typeface="Questrial"/>
                <a:ea typeface="Questrial"/>
                <a:cs typeface="Questrial"/>
                <a:sym typeface="Questrial"/>
              </a:defRPr>
            </a:lvl1pPr>
            <a:lvl2pPr lvl="1" algn="ctr">
              <a:spcBef>
                <a:spcPts val="0"/>
              </a:spcBef>
              <a:spcAft>
                <a:spcPts val="0"/>
              </a:spcAft>
              <a:buSzPts val="2800"/>
              <a:buNone/>
              <a:defRPr>
                <a:latin typeface="Questrial"/>
                <a:ea typeface="Questrial"/>
                <a:cs typeface="Questrial"/>
                <a:sym typeface="Questrial"/>
              </a:defRPr>
            </a:lvl2pPr>
            <a:lvl3pPr lvl="2" algn="ctr">
              <a:spcBef>
                <a:spcPts val="0"/>
              </a:spcBef>
              <a:spcAft>
                <a:spcPts val="0"/>
              </a:spcAft>
              <a:buSzPts val="2800"/>
              <a:buNone/>
              <a:defRPr>
                <a:latin typeface="Questrial"/>
                <a:ea typeface="Questrial"/>
                <a:cs typeface="Questrial"/>
                <a:sym typeface="Questrial"/>
              </a:defRPr>
            </a:lvl3pPr>
            <a:lvl4pPr lvl="3" algn="ctr">
              <a:spcBef>
                <a:spcPts val="0"/>
              </a:spcBef>
              <a:spcAft>
                <a:spcPts val="0"/>
              </a:spcAft>
              <a:buSzPts val="2800"/>
              <a:buNone/>
              <a:defRPr>
                <a:latin typeface="Questrial"/>
                <a:ea typeface="Questrial"/>
                <a:cs typeface="Questrial"/>
                <a:sym typeface="Questrial"/>
              </a:defRPr>
            </a:lvl4pPr>
            <a:lvl5pPr lvl="4" algn="ctr">
              <a:spcBef>
                <a:spcPts val="0"/>
              </a:spcBef>
              <a:spcAft>
                <a:spcPts val="0"/>
              </a:spcAft>
              <a:buSzPts val="2800"/>
              <a:buNone/>
              <a:defRPr>
                <a:latin typeface="Questrial"/>
                <a:ea typeface="Questrial"/>
                <a:cs typeface="Questrial"/>
                <a:sym typeface="Questrial"/>
              </a:defRPr>
            </a:lvl5pPr>
            <a:lvl6pPr lvl="5" algn="ctr">
              <a:spcBef>
                <a:spcPts val="0"/>
              </a:spcBef>
              <a:spcAft>
                <a:spcPts val="0"/>
              </a:spcAft>
              <a:buSzPts val="2800"/>
              <a:buNone/>
              <a:defRPr>
                <a:latin typeface="Questrial"/>
                <a:ea typeface="Questrial"/>
                <a:cs typeface="Questrial"/>
                <a:sym typeface="Questrial"/>
              </a:defRPr>
            </a:lvl6pPr>
            <a:lvl7pPr lvl="6" algn="ctr">
              <a:spcBef>
                <a:spcPts val="0"/>
              </a:spcBef>
              <a:spcAft>
                <a:spcPts val="0"/>
              </a:spcAft>
              <a:buSzPts val="2800"/>
              <a:buNone/>
              <a:defRPr>
                <a:latin typeface="Questrial"/>
                <a:ea typeface="Questrial"/>
                <a:cs typeface="Questrial"/>
                <a:sym typeface="Questrial"/>
              </a:defRPr>
            </a:lvl7pPr>
            <a:lvl8pPr lvl="7" algn="ctr">
              <a:spcBef>
                <a:spcPts val="0"/>
              </a:spcBef>
              <a:spcAft>
                <a:spcPts val="0"/>
              </a:spcAft>
              <a:buSzPts val="2800"/>
              <a:buNone/>
              <a:defRPr>
                <a:latin typeface="Questrial"/>
                <a:ea typeface="Questrial"/>
                <a:cs typeface="Questrial"/>
                <a:sym typeface="Questrial"/>
              </a:defRPr>
            </a:lvl8pPr>
            <a:lvl9pPr lvl="8" algn="ctr">
              <a:spcBef>
                <a:spcPts val="0"/>
              </a:spcBef>
              <a:spcAft>
                <a:spcPts val="0"/>
              </a:spcAft>
              <a:buSzPts val="2800"/>
              <a:buNone/>
              <a:defRPr>
                <a:latin typeface="Questrial"/>
                <a:ea typeface="Questrial"/>
                <a:cs typeface="Questrial"/>
                <a:sym typeface="Questrial"/>
              </a:defRPr>
            </a:lvl9pPr>
          </a:lstStyle>
          <a:p>
            <a:endParaRPr/>
          </a:p>
        </p:txBody>
      </p:sp>
      <p:sp>
        <p:nvSpPr>
          <p:cNvPr id="720" name="Google Shape;720;p5"/>
          <p:cNvSpPr txBox="1">
            <a:spLocks noGrp="1"/>
          </p:cNvSpPr>
          <p:nvPr>
            <p:ph type="title" idx="4"/>
          </p:nvPr>
        </p:nvSpPr>
        <p:spPr>
          <a:xfrm>
            <a:off x="4881075" y="3022450"/>
            <a:ext cx="2525700" cy="55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solidFill>
                  <a:schemeClr val="lt1"/>
                </a:solidFill>
                <a:latin typeface="Questrial"/>
                <a:ea typeface="Questrial"/>
                <a:cs typeface="Questrial"/>
                <a:sym typeface="Questrial"/>
              </a:defRPr>
            </a:lvl1pPr>
            <a:lvl2pPr lvl="1" algn="ctr" rtl="0">
              <a:spcBef>
                <a:spcPts val="0"/>
              </a:spcBef>
              <a:spcAft>
                <a:spcPts val="0"/>
              </a:spcAft>
              <a:buSzPts val="2800"/>
              <a:buNone/>
              <a:defRPr>
                <a:latin typeface="Questrial"/>
                <a:ea typeface="Questrial"/>
                <a:cs typeface="Questrial"/>
                <a:sym typeface="Questrial"/>
              </a:defRPr>
            </a:lvl2pPr>
            <a:lvl3pPr lvl="2" algn="ctr" rtl="0">
              <a:spcBef>
                <a:spcPts val="0"/>
              </a:spcBef>
              <a:spcAft>
                <a:spcPts val="0"/>
              </a:spcAft>
              <a:buSzPts val="2800"/>
              <a:buNone/>
              <a:defRPr>
                <a:latin typeface="Questrial"/>
                <a:ea typeface="Questrial"/>
                <a:cs typeface="Questrial"/>
                <a:sym typeface="Questrial"/>
              </a:defRPr>
            </a:lvl3pPr>
            <a:lvl4pPr lvl="3" algn="ctr" rtl="0">
              <a:spcBef>
                <a:spcPts val="0"/>
              </a:spcBef>
              <a:spcAft>
                <a:spcPts val="0"/>
              </a:spcAft>
              <a:buSzPts val="2800"/>
              <a:buNone/>
              <a:defRPr>
                <a:latin typeface="Questrial"/>
                <a:ea typeface="Questrial"/>
                <a:cs typeface="Questrial"/>
                <a:sym typeface="Questrial"/>
              </a:defRPr>
            </a:lvl4pPr>
            <a:lvl5pPr lvl="4" algn="ctr" rtl="0">
              <a:spcBef>
                <a:spcPts val="0"/>
              </a:spcBef>
              <a:spcAft>
                <a:spcPts val="0"/>
              </a:spcAft>
              <a:buSzPts val="2800"/>
              <a:buNone/>
              <a:defRPr>
                <a:latin typeface="Questrial"/>
                <a:ea typeface="Questrial"/>
                <a:cs typeface="Questrial"/>
                <a:sym typeface="Questrial"/>
              </a:defRPr>
            </a:lvl5pPr>
            <a:lvl6pPr lvl="5" algn="ctr" rtl="0">
              <a:spcBef>
                <a:spcPts val="0"/>
              </a:spcBef>
              <a:spcAft>
                <a:spcPts val="0"/>
              </a:spcAft>
              <a:buSzPts val="2800"/>
              <a:buNone/>
              <a:defRPr>
                <a:latin typeface="Questrial"/>
                <a:ea typeface="Questrial"/>
                <a:cs typeface="Questrial"/>
                <a:sym typeface="Questrial"/>
              </a:defRPr>
            </a:lvl6pPr>
            <a:lvl7pPr lvl="6" algn="ctr" rtl="0">
              <a:spcBef>
                <a:spcPts val="0"/>
              </a:spcBef>
              <a:spcAft>
                <a:spcPts val="0"/>
              </a:spcAft>
              <a:buSzPts val="2800"/>
              <a:buNone/>
              <a:defRPr>
                <a:latin typeface="Questrial"/>
                <a:ea typeface="Questrial"/>
                <a:cs typeface="Questrial"/>
                <a:sym typeface="Questrial"/>
              </a:defRPr>
            </a:lvl7pPr>
            <a:lvl8pPr lvl="7" algn="ctr" rtl="0">
              <a:spcBef>
                <a:spcPts val="0"/>
              </a:spcBef>
              <a:spcAft>
                <a:spcPts val="0"/>
              </a:spcAft>
              <a:buSzPts val="2800"/>
              <a:buNone/>
              <a:defRPr>
                <a:latin typeface="Questrial"/>
                <a:ea typeface="Questrial"/>
                <a:cs typeface="Questrial"/>
                <a:sym typeface="Questrial"/>
              </a:defRPr>
            </a:lvl8pPr>
            <a:lvl9pPr lvl="8" algn="ctr" rtl="0">
              <a:spcBef>
                <a:spcPts val="0"/>
              </a:spcBef>
              <a:spcAft>
                <a:spcPts val="0"/>
              </a:spcAft>
              <a:buSzPts val="2800"/>
              <a:buNone/>
              <a:defRPr>
                <a:latin typeface="Questrial"/>
                <a:ea typeface="Questrial"/>
                <a:cs typeface="Questrial"/>
                <a:sym typeface="Quest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1165"/>
        <p:cNvGrpSpPr/>
        <p:nvPr/>
      </p:nvGrpSpPr>
      <p:grpSpPr>
        <a:xfrm>
          <a:off x="0" y="0"/>
          <a:ext cx="0" cy="0"/>
          <a:chOff x="0" y="0"/>
          <a:chExt cx="0" cy="0"/>
        </a:xfrm>
      </p:grpSpPr>
      <p:sp>
        <p:nvSpPr>
          <p:cNvPr id="1166" name="Google Shape;1166;p10"/>
          <p:cNvSpPr txBox="1">
            <a:spLocks noGrp="1"/>
          </p:cNvSpPr>
          <p:nvPr>
            <p:ph type="title"/>
          </p:nvPr>
        </p:nvSpPr>
        <p:spPr>
          <a:xfrm>
            <a:off x="2948725" y="1455450"/>
            <a:ext cx="4876500" cy="2232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167"/>
        <p:cNvGrpSpPr/>
        <p:nvPr/>
      </p:nvGrpSpPr>
      <p:grpSpPr>
        <a:xfrm>
          <a:off x="0" y="0"/>
          <a:ext cx="0" cy="0"/>
          <a:chOff x="0" y="0"/>
          <a:chExt cx="0" cy="0"/>
        </a:xfrm>
      </p:grpSpPr>
      <p:sp>
        <p:nvSpPr>
          <p:cNvPr id="1168" name="Google Shape;1168;p11"/>
          <p:cNvSpPr txBox="1">
            <a:spLocks noGrp="1"/>
          </p:cNvSpPr>
          <p:nvPr>
            <p:ph type="title" hasCustomPrompt="1"/>
          </p:nvPr>
        </p:nvSpPr>
        <p:spPr>
          <a:xfrm>
            <a:off x="2522274" y="1988100"/>
            <a:ext cx="5910000" cy="9564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4"/>
              </a:buClr>
              <a:buSzPts val="12000"/>
              <a:buNone/>
              <a:defRPr sz="7000">
                <a:solidFill>
                  <a:schemeClr val="accent4"/>
                </a:solidFill>
              </a:defRPr>
            </a:lvl1pPr>
            <a:lvl2pPr lvl="1" algn="ctr">
              <a:spcBef>
                <a:spcPts val="0"/>
              </a:spcBef>
              <a:spcAft>
                <a:spcPts val="0"/>
              </a:spcAft>
              <a:buClr>
                <a:schemeClr val="accent4"/>
              </a:buClr>
              <a:buSzPts val="12000"/>
              <a:buNone/>
              <a:defRPr sz="12000">
                <a:solidFill>
                  <a:schemeClr val="accent4"/>
                </a:solidFill>
              </a:defRPr>
            </a:lvl2pPr>
            <a:lvl3pPr lvl="2" algn="ctr">
              <a:spcBef>
                <a:spcPts val="0"/>
              </a:spcBef>
              <a:spcAft>
                <a:spcPts val="0"/>
              </a:spcAft>
              <a:buClr>
                <a:schemeClr val="accent4"/>
              </a:buClr>
              <a:buSzPts val="12000"/>
              <a:buNone/>
              <a:defRPr sz="12000">
                <a:solidFill>
                  <a:schemeClr val="accent4"/>
                </a:solidFill>
              </a:defRPr>
            </a:lvl3pPr>
            <a:lvl4pPr lvl="3" algn="ctr">
              <a:spcBef>
                <a:spcPts val="0"/>
              </a:spcBef>
              <a:spcAft>
                <a:spcPts val="0"/>
              </a:spcAft>
              <a:buClr>
                <a:schemeClr val="accent4"/>
              </a:buClr>
              <a:buSzPts val="12000"/>
              <a:buNone/>
              <a:defRPr sz="12000">
                <a:solidFill>
                  <a:schemeClr val="accent4"/>
                </a:solidFill>
              </a:defRPr>
            </a:lvl4pPr>
            <a:lvl5pPr lvl="4" algn="ctr">
              <a:spcBef>
                <a:spcPts val="0"/>
              </a:spcBef>
              <a:spcAft>
                <a:spcPts val="0"/>
              </a:spcAft>
              <a:buClr>
                <a:schemeClr val="accent4"/>
              </a:buClr>
              <a:buSzPts val="12000"/>
              <a:buNone/>
              <a:defRPr sz="12000">
                <a:solidFill>
                  <a:schemeClr val="accent4"/>
                </a:solidFill>
              </a:defRPr>
            </a:lvl5pPr>
            <a:lvl6pPr lvl="5" algn="ctr">
              <a:spcBef>
                <a:spcPts val="0"/>
              </a:spcBef>
              <a:spcAft>
                <a:spcPts val="0"/>
              </a:spcAft>
              <a:buClr>
                <a:schemeClr val="accent4"/>
              </a:buClr>
              <a:buSzPts val="12000"/>
              <a:buNone/>
              <a:defRPr sz="12000">
                <a:solidFill>
                  <a:schemeClr val="accent4"/>
                </a:solidFill>
              </a:defRPr>
            </a:lvl6pPr>
            <a:lvl7pPr lvl="6" algn="ctr">
              <a:spcBef>
                <a:spcPts val="0"/>
              </a:spcBef>
              <a:spcAft>
                <a:spcPts val="0"/>
              </a:spcAft>
              <a:buClr>
                <a:schemeClr val="accent4"/>
              </a:buClr>
              <a:buSzPts val="12000"/>
              <a:buNone/>
              <a:defRPr sz="12000">
                <a:solidFill>
                  <a:schemeClr val="accent4"/>
                </a:solidFill>
              </a:defRPr>
            </a:lvl7pPr>
            <a:lvl8pPr lvl="7" algn="ctr">
              <a:spcBef>
                <a:spcPts val="0"/>
              </a:spcBef>
              <a:spcAft>
                <a:spcPts val="0"/>
              </a:spcAft>
              <a:buClr>
                <a:schemeClr val="accent4"/>
              </a:buClr>
              <a:buSzPts val="12000"/>
              <a:buNone/>
              <a:defRPr sz="12000">
                <a:solidFill>
                  <a:schemeClr val="accent4"/>
                </a:solidFill>
              </a:defRPr>
            </a:lvl8pPr>
            <a:lvl9pPr lvl="8" algn="ctr">
              <a:spcBef>
                <a:spcPts val="0"/>
              </a:spcBef>
              <a:spcAft>
                <a:spcPts val="0"/>
              </a:spcAft>
              <a:buClr>
                <a:schemeClr val="accent4"/>
              </a:buClr>
              <a:buSzPts val="12000"/>
              <a:buNone/>
              <a:defRPr sz="12000">
                <a:solidFill>
                  <a:schemeClr val="accent4"/>
                </a:solidFill>
              </a:defRPr>
            </a:lvl9pPr>
          </a:lstStyle>
          <a:p>
            <a:r>
              <a:t>xx%</a:t>
            </a:r>
          </a:p>
        </p:txBody>
      </p:sp>
      <p:sp>
        <p:nvSpPr>
          <p:cNvPr id="1169" name="Google Shape;1169;p11"/>
          <p:cNvSpPr txBox="1">
            <a:spLocks noGrp="1"/>
          </p:cNvSpPr>
          <p:nvPr>
            <p:ph type="body" idx="1"/>
          </p:nvPr>
        </p:nvSpPr>
        <p:spPr>
          <a:xfrm>
            <a:off x="2522417" y="2938800"/>
            <a:ext cx="5910000" cy="474000"/>
          </a:xfrm>
          <a:prstGeom prst="rect">
            <a:avLst/>
          </a:prstGeom>
        </p:spPr>
        <p:txBody>
          <a:bodyPr spcFirstLastPara="1" wrap="square" lIns="91425" tIns="91425" rIns="91425" bIns="91425" anchor="t" anchorCtr="0">
            <a:noAutofit/>
          </a:bodyPr>
          <a:lstStyle>
            <a:lvl1pPr marL="457200" lvl="0" indent="-342900" algn="r">
              <a:spcBef>
                <a:spcPts val="0"/>
              </a:spcBef>
              <a:spcAft>
                <a:spcPts val="0"/>
              </a:spcAft>
              <a:buClr>
                <a:schemeClr val="lt1"/>
              </a:buClr>
              <a:buSzPts val="1800"/>
              <a:buChar char="●"/>
              <a:defRPr sz="1700">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1170" name="Google Shape;1170;p11"/>
          <p:cNvSpPr/>
          <p:nvPr/>
        </p:nvSpPr>
        <p:spPr>
          <a:xfrm>
            <a:off x="0" y="-25"/>
            <a:ext cx="2540725" cy="5143551"/>
          </a:xfrm>
          <a:custGeom>
            <a:avLst/>
            <a:gdLst/>
            <a:ahLst/>
            <a:cxnLst/>
            <a:rect l="l" t="t" r="r" b="b"/>
            <a:pathLst>
              <a:path w="39606" h="43072" extrusionOk="0">
                <a:moveTo>
                  <a:pt x="0" y="1"/>
                </a:moveTo>
                <a:lnTo>
                  <a:pt x="0" y="43071"/>
                </a:lnTo>
                <a:lnTo>
                  <a:pt x="39606" y="43071"/>
                </a:lnTo>
                <a:lnTo>
                  <a:pt x="396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
          <p:cNvSpPr/>
          <p:nvPr/>
        </p:nvSpPr>
        <p:spPr>
          <a:xfrm>
            <a:off x="4688" y="4605900"/>
            <a:ext cx="1785900" cy="53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
          <p:cNvSpPr/>
          <p:nvPr/>
        </p:nvSpPr>
        <p:spPr>
          <a:xfrm>
            <a:off x="2316656" y="2059601"/>
            <a:ext cx="72933" cy="63607"/>
          </a:xfrm>
          <a:custGeom>
            <a:avLst/>
            <a:gdLst/>
            <a:ahLst/>
            <a:cxnLst/>
            <a:rect l="l" t="t" r="r" b="b"/>
            <a:pathLst>
              <a:path w="1916" h="1671" extrusionOk="0">
                <a:moveTo>
                  <a:pt x="1088" y="0"/>
                </a:moveTo>
                <a:cubicBezTo>
                  <a:pt x="888" y="0"/>
                  <a:pt x="684" y="75"/>
                  <a:pt x="517" y="241"/>
                </a:cubicBezTo>
                <a:cubicBezTo>
                  <a:pt x="1" y="758"/>
                  <a:pt x="365" y="1670"/>
                  <a:pt x="1095" y="1670"/>
                </a:cubicBezTo>
                <a:cubicBezTo>
                  <a:pt x="1551" y="1640"/>
                  <a:pt x="1916" y="1275"/>
                  <a:pt x="1916" y="849"/>
                </a:cubicBezTo>
                <a:cubicBezTo>
                  <a:pt x="1916" y="334"/>
                  <a:pt x="1510" y="0"/>
                  <a:pt x="1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1"/>
          <p:cNvSpPr/>
          <p:nvPr/>
        </p:nvSpPr>
        <p:spPr>
          <a:xfrm>
            <a:off x="2316656" y="2294152"/>
            <a:ext cx="72933" cy="62731"/>
          </a:xfrm>
          <a:custGeom>
            <a:avLst/>
            <a:gdLst/>
            <a:ahLst/>
            <a:cxnLst/>
            <a:rect l="l" t="t" r="r" b="b"/>
            <a:pathLst>
              <a:path w="1916" h="1648" extrusionOk="0">
                <a:moveTo>
                  <a:pt x="1083" y="1"/>
                </a:moveTo>
                <a:cubicBezTo>
                  <a:pt x="872" y="1"/>
                  <a:pt x="658" y="79"/>
                  <a:pt x="487" y="250"/>
                </a:cubicBezTo>
                <a:cubicBezTo>
                  <a:pt x="1" y="766"/>
                  <a:pt x="365" y="1648"/>
                  <a:pt x="1095" y="1648"/>
                </a:cubicBezTo>
                <a:cubicBezTo>
                  <a:pt x="1551" y="1648"/>
                  <a:pt x="1916" y="1283"/>
                  <a:pt x="1916" y="827"/>
                </a:cubicBezTo>
                <a:cubicBezTo>
                  <a:pt x="1916" y="319"/>
                  <a:pt x="1507" y="1"/>
                  <a:pt x="1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1"/>
          <p:cNvSpPr/>
          <p:nvPr/>
        </p:nvSpPr>
        <p:spPr>
          <a:xfrm>
            <a:off x="2316656" y="252813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1"/>
          <p:cNvSpPr/>
          <p:nvPr/>
        </p:nvSpPr>
        <p:spPr>
          <a:xfrm>
            <a:off x="2316656" y="276188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1"/>
          <p:cNvSpPr/>
          <p:nvPr/>
        </p:nvSpPr>
        <p:spPr>
          <a:xfrm>
            <a:off x="2316656" y="299620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1"/>
          <p:cNvSpPr/>
          <p:nvPr/>
        </p:nvSpPr>
        <p:spPr>
          <a:xfrm>
            <a:off x="2316656" y="323041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6" y="1276"/>
                  <a:pt x="1916" y="820"/>
                </a:cubicBezTo>
                <a:cubicBezTo>
                  <a:pt x="1916" y="327"/>
                  <a:pt x="1513" y="1"/>
                  <a:pt x="1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1"/>
          <p:cNvSpPr/>
          <p:nvPr/>
        </p:nvSpPr>
        <p:spPr>
          <a:xfrm>
            <a:off x="2084123" y="2059525"/>
            <a:ext cx="63645" cy="63683"/>
          </a:xfrm>
          <a:custGeom>
            <a:avLst/>
            <a:gdLst/>
            <a:ahLst/>
            <a:cxnLst/>
            <a:rect l="l" t="t" r="r" b="b"/>
            <a:pathLst>
              <a:path w="1672" h="1673" extrusionOk="0">
                <a:moveTo>
                  <a:pt x="821" y="0"/>
                </a:moveTo>
                <a:cubicBezTo>
                  <a:pt x="365" y="0"/>
                  <a:pt x="0" y="395"/>
                  <a:pt x="0" y="851"/>
                </a:cubicBezTo>
                <a:cubicBezTo>
                  <a:pt x="0" y="1277"/>
                  <a:pt x="365" y="1672"/>
                  <a:pt x="821" y="1672"/>
                </a:cubicBezTo>
                <a:cubicBezTo>
                  <a:pt x="1277" y="1672"/>
                  <a:pt x="1672" y="1277"/>
                  <a:pt x="1672" y="851"/>
                </a:cubicBezTo>
                <a:cubicBezTo>
                  <a:pt x="1672" y="39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1"/>
          <p:cNvSpPr/>
          <p:nvPr/>
        </p:nvSpPr>
        <p:spPr>
          <a:xfrm>
            <a:off x="2084123" y="2294380"/>
            <a:ext cx="63645" cy="62503"/>
          </a:xfrm>
          <a:custGeom>
            <a:avLst/>
            <a:gdLst/>
            <a:ahLst/>
            <a:cxnLst/>
            <a:rect l="l" t="t" r="r" b="b"/>
            <a:pathLst>
              <a:path w="1672" h="1642" extrusionOk="0">
                <a:moveTo>
                  <a:pt x="821" y="1"/>
                </a:moveTo>
                <a:cubicBezTo>
                  <a:pt x="365" y="1"/>
                  <a:pt x="0" y="365"/>
                  <a:pt x="0" y="821"/>
                </a:cubicBezTo>
                <a:cubicBezTo>
                  <a:pt x="0" y="1277"/>
                  <a:pt x="365" y="1642"/>
                  <a:pt x="821" y="1642"/>
                </a:cubicBezTo>
                <a:cubicBezTo>
                  <a:pt x="1277" y="1642"/>
                  <a:pt x="1672" y="1277"/>
                  <a:pt x="1672" y="821"/>
                </a:cubicBezTo>
                <a:cubicBezTo>
                  <a:pt x="1672" y="365"/>
                  <a:pt x="127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1"/>
          <p:cNvSpPr/>
          <p:nvPr/>
        </p:nvSpPr>
        <p:spPr>
          <a:xfrm>
            <a:off x="2084123" y="252809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
          <p:cNvSpPr/>
          <p:nvPr/>
        </p:nvSpPr>
        <p:spPr>
          <a:xfrm>
            <a:off x="2084123" y="276180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
          <p:cNvSpPr/>
          <p:nvPr/>
        </p:nvSpPr>
        <p:spPr>
          <a:xfrm>
            <a:off x="2073693" y="299620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1"/>
          <p:cNvSpPr/>
          <p:nvPr/>
        </p:nvSpPr>
        <p:spPr>
          <a:xfrm>
            <a:off x="2073693" y="3230413"/>
            <a:ext cx="74074" cy="62465"/>
          </a:xfrm>
          <a:custGeom>
            <a:avLst/>
            <a:gdLst/>
            <a:ahLst/>
            <a:cxnLst/>
            <a:rect l="l" t="t" r="r" b="b"/>
            <a:pathLst>
              <a:path w="1946" h="1641" extrusionOk="0">
                <a:moveTo>
                  <a:pt x="1093" y="1"/>
                </a:moveTo>
                <a:cubicBezTo>
                  <a:pt x="890" y="1"/>
                  <a:pt x="685" y="75"/>
                  <a:pt x="517" y="243"/>
                </a:cubicBezTo>
                <a:cubicBezTo>
                  <a:pt x="1" y="759"/>
                  <a:pt x="365" y="1641"/>
                  <a:pt x="1095" y="1641"/>
                </a:cubicBezTo>
                <a:cubicBezTo>
                  <a:pt x="1551" y="1641"/>
                  <a:pt x="1946" y="1276"/>
                  <a:pt x="1946" y="820"/>
                </a:cubicBezTo>
                <a:cubicBezTo>
                  <a:pt x="1925" y="327"/>
                  <a:pt x="1516" y="1"/>
                  <a:pt x="1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1"/>
          <p:cNvSpPr/>
          <p:nvPr/>
        </p:nvSpPr>
        <p:spPr>
          <a:xfrm>
            <a:off x="1830731" y="2059563"/>
            <a:ext cx="74074" cy="63645"/>
          </a:xfrm>
          <a:custGeom>
            <a:avLst/>
            <a:gdLst/>
            <a:ahLst/>
            <a:cxnLst/>
            <a:rect l="l" t="t" r="r" b="b"/>
            <a:pathLst>
              <a:path w="1946" h="1672" extrusionOk="0">
                <a:moveTo>
                  <a:pt x="1099" y="0"/>
                </a:moveTo>
                <a:cubicBezTo>
                  <a:pt x="893"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1"/>
          <p:cNvSpPr/>
          <p:nvPr/>
        </p:nvSpPr>
        <p:spPr>
          <a:xfrm>
            <a:off x="1830731" y="2294152"/>
            <a:ext cx="74074" cy="62731"/>
          </a:xfrm>
          <a:custGeom>
            <a:avLst/>
            <a:gdLst/>
            <a:ahLst/>
            <a:cxnLst/>
            <a:rect l="l" t="t" r="r" b="b"/>
            <a:pathLst>
              <a:path w="1946"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1"/>
          <p:cNvSpPr/>
          <p:nvPr/>
        </p:nvSpPr>
        <p:spPr>
          <a:xfrm>
            <a:off x="1830731" y="252813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1"/>
          <p:cNvSpPr/>
          <p:nvPr/>
        </p:nvSpPr>
        <p:spPr>
          <a:xfrm>
            <a:off x="1830731" y="276184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1"/>
          <p:cNvSpPr/>
          <p:nvPr/>
        </p:nvSpPr>
        <p:spPr>
          <a:xfrm>
            <a:off x="1830731" y="299620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1"/>
          <p:cNvSpPr/>
          <p:nvPr/>
        </p:nvSpPr>
        <p:spPr>
          <a:xfrm>
            <a:off x="1830731" y="3230413"/>
            <a:ext cx="74074" cy="62465"/>
          </a:xfrm>
          <a:custGeom>
            <a:avLst/>
            <a:gdLst/>
            <a:ahLst/>
            <a:cxnLst/>
            <a:rect l="l" t="t" r="r" b="b"/>
            <a:pathLst>
              <a:path w="1946" h="1641" extrusionOk="0">
                <a:moveTo>
                  <a:pt x="1099" y="1"/>
                </a:moveTo>
                <a:cubicBezTo>
                  <a:pt x="893"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1"/>
          <p:cNvSpPr/>
          <p:nvPr/>
        </p:nvSpPr>
        <p:spPr>
          <a:xfrm>
            <a:off x="1599339" y="205952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1"/>
          <p:cNvSpPr/>
          <p:nvPr/>
        </p:nvSpPr>
        <p:spPr>
          <a:xfrm>
            <a:off x="1599339" y="229438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1"/>
          <p:cNvSpPr/>
          <p:nvPr/>
        </p:nvSpPr>
        <p:spPr>
          <a:xfrm>
            <a:off x="1599339" y="252809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1"/>
          <p:cNvSpPr/>
          <p:nvPr/>
        </p:nvSpPr>
        <p:spPr>
          <a:xfrm>
            <a:off x="1599339" y="276180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1"/>
          <p:cNvSpPr/>
          <p:nvPr/>
        </p:nvSpPr>
        <p:spPr>
          <a:xfrm>
            <a:off x="1588910" y="299620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1"/>
          <p:cNvSpPr/>
          <p:nvPr/>
        </p:nvSpPr>
        <p:spPr>
          <a:xfrm>
            <a:off x="1588910" y="3230413"/>
            <a:ext cx="72933" cy="62465"/>
          </a:xfrm>
          <a:custGeom>
            <a:avLst/>
            <a:gdLst/>
            <a:ahLst/>
            <a:cxnLst/>
            <a:rect l="l" t="t" r="r" b="b"/>
            <a:pathLst>
              <a:path w="1916" h="1641" extrusionOk="0">
                <a:moveTo>
                  <a:pt x="1092" y="1"/>
                </a:moveTo>
                <a:cubicBezTo>
                  <a:pt x="890"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1"/>
          <p:cNvSpPr/>
          <p:nvPr/>
        </p:nvSpPr>
        <p:spPr>
          <a:xfrm>
            <a:off x="1345947" y="2059563"/>
            <a:ext cx="74113" cy="63645"/>
          </a:xfrm>
          <a:custGeom>
            <a:avLst/>
            <a:gdLst/>
            <a:ahLst/>
            <a:cxnLst/>
            <a:rect l="l" t="t" r="r" b="b"/>
            <a:pathLst>
              <a:path w="1947" h="1672" extrusionOk="0">
                <a:moveTo>
                  <a:pt x="1099" y="0"/>
                </a:moveTo>
                <a:cubicBezTo>
                  <a:pt x="894" y="0"/>
                  <a:pt x="685" y="75"/>
                  <a:pt x="517" y="242"/>
                </a:cubicBezTo>
                <a:cubicBezTo>
                  <a:pt x="1" y="759"/>
                  <a:pt x="365" y="1641"/>
                  <a:pt x="1095" y="1671"/>
                </a:cubicBezTo>
                <a:cubicBezTo>
                  <a:pt x="1551" y="1671"/>
                  <a:pt x="1946" y="1276"/>
                  <a:pt x="1946" y="820"/>
                </a:cubicBezTo>
                <a:cubicBezTo>
                  <a:pt x="1946" y="327"/>
                  <a:pt x="1529"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1"/>
          <p:cNvSpPr/>
          <p:nvPr/>
        </p:nvSpPr>
        <p:spPr>
          <a:xfrm>
            <a:off x="1345947" y="2294152"/>
            <a:ext cx="74113" cy="62731"/>
          </a:xfrm>
          <a:custGeom>
            <a:avLst/>
            <a:gdLst/>
            <a:ahLst/>
            <a:cxnLst/>
            <a:rect l="l" t="t" r="r" b="b"/>
            <a:pathLst>
              <a:path w="1947" h="1648" extrusionOk="0">
                <a:moveTo>
                  <a:pt x="1106" y="1"/>
                </a:moveTo>
                <a:cubicBezTo>
                  <a:pt x="899" y="1"/>
                  <a:pt x="688" y="79"/>
                  <a:pt x="517" y="250"/>
                </a:cubicBezTo>
                <a:cubicBezTo>
                  <a:pt x="1" y="766"/>
                  <a:pt x="365" y="1648"/>
                  <a:pt x="1095" y="1648"/>
                </a:cubicBezTo>
                <a:cubicBezTo>
                  <a:pt x="1581" y="1648"/>
                  <a:pt x="1946" y="1283"/>
                  <a:pt x="1946" y="827"/>
                </a:cubicBezTo>
                <a:cubicBezTo>
                  <a:pt x="1926" y="319"/>
                  <a:pt x="1524" y="1"/>
                  <a:pt x="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1"/>
          <p:cNvSpPr/>
          <p:nvPr/>
        </p:nvSpPr>
        <p:spPr>
          <a:xfrm>
            <a:off x="1345947" y="252813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1"/>
          <p:cNvSpPr/>
          <p:nvPr/>
        </p:nvSpPr>
        <p:spPr>
          <a:xfrm>
            <a:off x="1345947" y="276184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1"/>
          <p:cNvSpPr/>
          <p:nvPr/>
        </p:nvSpPr>
        <p:spPr>
          <a:xfrm>
            <a:off x="1345947" y="299620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1"/>
          <p:cNvSpPr/>
          <p:nvPr/>
        </p:nvSpPr>
        <p:spPr>
          <a:xfrm>
            <a:off x="1345947" y="3230413"/>
            <a:ext cx="74113" cy="62465"/>
          </a:xfrm>
          <a:custGeom>
            <a:avLst/>
            <a:gdLst/>
            <a:ahLst/>
            <a:cxnLst/>
            <a:rect l="l" t="t" r="r" b="b"/>
            <a:pathLst>
              <a:path w="1947" h="1641" extrusionOk="0">
                <a:moveTo>
                  <a:pt x="1099" y="1"/>
                </a:moveTo>
                <a:cubicBezTo>
                  <a:pt x="894"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1"/>
          <p:cNvSpPr/>
          <p:nvPr/>
        </p:nvSpPr>
        <p:spPr>
          <a:xfrm>
            <a:off x="1114556" y="2059525"/>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1"/>
          <p:cNvSpPr/>
          <p:nvPr/>
        </p:nvSpPr>
        <p:spPr>
          <a:xfrm>
            <a:off x="1114556" y="229438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1"/>
          <p:cNvSpPr/>
          <p:nvPr/>
        </p:nvSpPr>
        <p:spPr>
          <a:xfrm>
            <a:off x="1114556" y="252809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1"/>
          <p:cNvSpPr/>
          <p:nvPr/>
        </p:nvSpPr>
        <p:spPr>
          <a:xfrm>
            <a:off x="1114556" y="276180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1"/>
          <p:cNvSpPr/>
          <p:nvPr/>
        </p:nvSpPr>
        <p:spPr>
          <a:xfrm>
            <a:off x="1104164" y="299620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1"/>
          <p:cNvSpPr/>
          <p:nvPr/>
        </p:nvSpPr>
        <p:spPr>
          <a:xfrm>
            <a:off x="1104164" y="323041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1"/>
          <p:cNvSpPr/>
          <p:nvPr/>
        </p:nvSpPr>
        <p:spPr>
          <a:xfrm>
            <a:off x="861164" y="2059563"/>
            <a:ext cx="72933" cy="63645"/>
          </a:xfrm>
          <a:custGeom>
            <a:avLst/>
            <a:gdLst/>
            <a:ahLst/>
            <a:cxnLst/>
            <a:rect l="l" t="t" r="r" b="b"/>
            <a:pathLst>
              <a:path w="1916" h="1672" extrusionOk="0">
                <a:moveTo>
                  <a:pt x="1092" y="0"/>
                </a:moveTo>
                <a:cubicBezTo>
                  <a:pt x="891" y="0"/>
                  <a:pt x="685" y="75"/>
                  <a:pt x="518" y="242"/>
                </a:cubicBezTo>
                <a:cubicBezTo>
                  <a:pt x="1" y="759"/>
                  <a:pt x="366" y="1671"/>
                  <a:pt x="1095" y="1671"/>
                </a:cubicBezTo>
                <a:cubicBezTo>
                  <a:pt x="1551" y="1641"/>
                  <a:pt x="1916" y="1276"/>
                  <a:pt x="1916" y="820"/>
                </a:cubicBezTo>
                <a:cubicBezTo>
                  <a:pt x="1916" y="327"/>
                  <a:pt x="1513"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1"/>
          <p:cNvSpPr/>
          <p:nvPr/>
        </p:nvSpPr>
        <p:spPr>
          <a:xfrm>
            <a:off x="861164" y="2294152"/>
            <a:ext cx="72933" cy="62731"/>
          </a:xfrm>
          <a:custGeom>
            <a:avLst/>
            <a:gdLst/>
            <a:ahLst/>
            <a:cxnLst/>
            <a:rect l="l" t="t" r="r" b="b"/>
            <a:pathLst>
              <a:path w="1916" h="1648" extrusionOk="0">
                <a:moveTo>
                  <a:pt x="1105" y="1"/>
                </a:moveTo>
                <a:cubicBezTo>
                  <a:pt x="900" y="1"/>
                  <a:pt x="689" y="79"/>
                  <a:pt x="518" y="250"/>
                </a:cubicBezTo>
                <a:cubicBezTo>
                  <a:pt x="1" y="766"/>
                  <a:pt x="366" y="1648"/>
                  <a:pt x="1095" y="1648"/>
                </a:cubicBezTo>
                <a:cubicBezTo>
                  <a:pt x="1551" y="1648"/>
                  <a:pt x="1916" y="1283"/>
                  <a:pt x="1916" y="827"/>
                </a:cubicBezTo>
                <a:cubicBezTo>
                  <a:pt x="1916" y="319"/>
                  <a:pt x="1521" y="1"/>
                  <a:pt x="1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1"/>
          <p:cNvSpPr/>
          <p:nvPr/>
        </p:nvSpPr>
        <p:spPr>
          <a:xfrm>
            <a:off x="861164" y="252813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1"/>
          <p:cNvSpPr/>
          <p:nvPr/>
        </p:nvSpPr>
        <p:spPr>
          <a:xfrm>
            <a:off x="861164" y="276184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1"/>
          <p:cNvSpPr/>
          <p:nvPr/>
        </p:nvSpPr>
        <p:spPr>
          <a:xfrm>
            <a:off x="861164" y="299620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1"/>
          <p:cNvSpPr/>
          <p:nvPr/>
        </p:nvSpPr>
        <p:spPr>
          <a:xfrm>
            <a:off x="861164" y="3230413"/>
            <a:ext cx="72933" cy="62465"/>
          </a:xfrm>
          <a:custGeom>
            <a:avLst/>
            <a:gdLst/>
            <a:ahLst/>
            <a:cxnLst/>
            <a:rect l="l" t="t" r="r" b="b"/>
            <a:pathLst>
              <a:path w="1916" h="1641" extrusionOk="0">
                <a:moveTo>
                  <a:pt x="1092" y="1"/>
                </a:moveTo>
                <a:cubicBezTo>
                  <a:pt x="891"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1"/>
          <p:cNvSpPr/>
          <p:nvPr/>
        </p:nvSpPr>
        <p:spPr>
          <a:xfrm>
            <a:off x="628630" y="205952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1"/>
          <p:cNvSpPr/>
          <p:nvPr/>
        </p:nvSpPr>
        <p:spPr>
          <a:xfrm>
            <a:off x="628630" y="229438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1"/>
          <p:cNvSpPr/>
          <p:nvPr/>
        </p:nvSpPr>
        <p:spPr>
          <a:xfrm>
            <a:off x="628630" y="252809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1"/>
          <p:cNvSpPr/>
          <p:nvPr/>
        </p:nvSpPr>
        <p:spPr>
          <a:xfrm>
            <a:off x="628630" y="276180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1"/>
          <p:cNvSpPr/>
          <p:nvPr/>
        </p:nvSpPr>
        <p:spPr>
          <a:xfrm>
            <a:off x="618201" y="299620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1"/>
          <p:cNvSpPr/>
          <p:nvPr/>
        </p:nvSpPr>
        <p:spPr>
          <a:xfrm>
            <a:off x="618201" y="323041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1"/>
          <p:cNvSpPr/>
          <p:nvPr/>
        </p:nvSpPr>
        <p:spPr>
          <a:xfrm>
            <a:off x="375238" y="2059563"/>
            <a:ext cx="74113" cy="63645"/>
          </a:xfrm>
          <a:custGeom>
            <a:avLst/>
            <a:gdLst/>
            <a:ahLst/>
            <a:cxnLst/>
            <a:rect l="l" t="t" r="r" b="b"/>
            <a:pathLst>
              <a:path w="1947" h="1672" extrusionOk="0">
                <a:moveTo>
                  <a:pt x="1099" y="0"/>
                </a:moveTo>
                <a:cubicBezTo>
                  <a:pt x="894"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1"/>
          <p:cNvSpPr/>
          <p:nvPr/>
        </p:nvSpPr>
        <p:spPr>
          <a:xfrm>
            <a:off x="375238" y="2294152"/>
            <a:ext cx="74113" cy="62731"/>
          </a:xfrm>
          <a:custGeom>
            <a:avLst/>
            <a:gdLst/>
            <a:ahLst/>
            <a:cxnLst/>
            <a:rect l="l" t="t" r="r" b="b"/>
            <a:pathLst>
              <a:path w="1947"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1"/>
          <p:cNvSpPr/>
          <p:nvPr/>
        </p:nvSpPr>
        <p:spPr>
          <a:xfrm>
            <a:off x="375238" y="252813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1"/>
          <p:cNvSpPr/>
          <p:nvPr/>
        </p:nvSpPr>
        <p:spPr>
          <a:xfrm>
            <a:off x="375238" y="276184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1"/>
          <p:cNvSpPr/>
          <p:nvPr/>
        </p:nvSpPr>
        <p:spPr>
          <a:xfrm>
            <a:off x="375238" y="299620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1"/>
          <p:cNvSpPr/>
          <p:nvPr/>
        </p:nvSpPr>
        <p:spPr>
          <a:xfrm>
            <a:off x="375238" y="3230413"/>
            <a:ext cx="74113" cy="62465"/>
          </a:xfrm>
          <a:custGeom>
            <a:avLst/>
            <a:gdLst/>
            <a:ahLst/>
            <a:cxnLst/>
            <a:rect l="l" t="t" r="r" b="b"/>
            <a:pathLst>
              <a:path w="1947" h="1641" extrusionOk="0">
                <a:moveTo>
                  <a:pt x="1099" y="1"/>
                </a:moveTo>
                <a:cubicBezTo>
                  <a:pt x="894"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1"/>
          <p:cNvSpPr/>
          <p:nvPr/>
        </p:nvSpPr>
        <p:spPr>
          <a:xfrm>
            <a:off x="143847" y="2059525"/>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1"/>
          <p:cNvSpPr/>
          <p:nvPr/>
        </p:nvSpPr>
        <p:spPr>
          <a:xfrm>
            <a:off x="143847" y="229438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1"/>
          <p:cNvSpPr/>
          <p:nvPr/>
        </p:nvSpPr>
        <p:spPr>
          <a:xfrm>
            <a:off x="143847" y="252809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1"/>
          <p:cNvSpPr/>
          <p:nvPr/>
        </p:nvSpPr>
        <p:spPr>
          <a:xfrm>
            <a:off x="143847" y="276180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1"/>
          <p:cNvSpPr/>
          <p:nvPr/>
        </p:nvSpPr>
        <p:spPr>
          <a:xfrm>
            <a:off x="133455" y="299620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1"/>
          <p:cNvSpPr/>
          <p:nvPr/>
        </p:nvSpPr>
        <p:spPr>
          <a:xfrm>
            <a:off x="133455" y="323041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3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dk1"/>
        </a:solidFill>
        <a:effectLst/>
      </p:bgPr>
    </p:bg>
    <p:spTree>
      <p:nvGrpSpPr>
        <p:cNvPr id="1" name="Shape 1233"/>
        <p:cNvGrpSpPr/>
        <p:nvPr/>
      </p:nvGrpSpPr>
      <p:grpSpPr>
        <a:xfrm>
          <a:off x="0" y="0"/>
          <a:ext cx="0" cy="0"/>
          <a:chOff x="0" y="0"/>
          <a:chExt cx="0" cy="0"/>
        </a:xfrm>
      </p:grpSpPr>
      <p:sp>
        <p:nvSpPr>
          <p:cNvPr id="1234" name="Google Shape;1234;p13"/>
          <p:cNvSpPr txBox="1">
            <a:spLocks noGrp="1"/>
          </p:cNvSpPr>
          <p:nvPr>
            <p:ph type="title" hasCustomPrompt="1"/>
          </p:nvPr>
        </p:nvSpPr>
        <p:spPr>
          <a:xfrm>
            <a:off x="837219" y="1384913"/>
            <a:ext cx="1069200" cy="7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accent4"/>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35" name="Google Shape;1235;p13"/>
          <p:cNvSpPr txBox="1">
            <a:spLocks noGrp="1"/>
          </p:cNvSpPr>
          <p:nvPr>
            <p:ph type="title" idx="2"/>
          </p:nvPr>
        </p:nvSpPr>
        <p:spPr>
          <a:xfrm>
            <a:off x="1908531" y="1384913"/>
            <a:ext cx="2454900" cy="3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700">
                <a:solidFill>
                  <a:schemeClr val="lt1"/>
                </a:solidFill>
              </a:defRPr>
            </a:lvl1pPr>
            <a:lvl2pPr lvl="1" rtl="0">
              <a:lnSpc>
                <a:spcPct val="100000"/>
              </a:lnSpc>
              <a:spcBef>
                <a:spcPts val="0"/>
              </a:spcBef>
              <a:spcAft>
                <a:spcPts val="0"/>
              </a:spcAft>
              <a:buNone/>
              <a:defRPr sz="1700">
                <a:solidFill>
                  <a:schemeClr val="lt1"/>
                </a:solidFill>
              </a:defRPr>
            </a:lvl2pPr>
            <a:lvl3pPr lvl="2" rtl="0">
              <a:lnSpc>
                <a:spcPct val="100000"/>
              </a:lnSpc>
              <a:spcBef>
                <a:spcPts val="0"/>
              </a:spcBef>
              <a:spcAft>
                <a:spcPts val="0"/>
              </a:spcAft>
              <a:buNone/>
              <a:defRPr sz="1700">
                <a:solidFill>
                  <a:schemeClr val="lt1"/>
                </a:solidFill>
              </a:defRPr>
            </a:lvl3pPr>
            <a:lvl4pPr lvl="3" rtl="0">
              <a:lnSpc>
                <a:spcPct val="100000"/>
              </a:lnSpc>
              <a:spcBef>
                <a:spcPts val="0"/>
              </a:spcBef>
              <a:spcAft>
                <a:spcPts val="0"/>
              </a:spcAft>
              <a:buNone/>
              <a:defRPr sz="1700">
                <a:solidFill>
                  <a:schemeClr val="lt1"/>
                </a:solidFill>
              </a:defRPr>
            </a:lvl4pPr>
            <a:lvl5pPr lvl="4" rtl="0">
              <a:lnSpc>
                <a:spcPct val="100000"/>
              </a:lnSpc>
              <a:spcBef>
                <a:spcPts val="0"/>
              </a:spcBef>
              <a:spcAft>
                <a:spcPts val="0"/>
              </a:spcAft>
              <a:buNone/>
              <a:defRPr sz="1700">
                <a:solidFill>
                  <a:schemeClr val="lt1"/>
                </a:solidFill>
              </a:defRPr>
            </a:lvl5pPr>
            <a:lvl6pPr lvl="5" rtl="0">
              <a:lnSpc>
                <a:spcPct val="100000"/>
              </a:lnSpc>
              <a:spcBef>
                <a:spcPts val="0"/>
              </a:spcBef>
              <a:spcAft>
                <a:spcPts val="0"/>
              </a:spcAft>
              <a:buNone/>
              <a:defRPr sz="1700">
                <a:solidFill>
                  <a:schemeClr val="lt1"/>
                </a:solidFill>
              </a:defRPr>
            </a:lvl6pPr>
            <a:lvl7pPr lvl="6" rtl="0">
              <a:lnSpc>
                <a:spcPct val="100000"/>
              </a:lnSpc>
              <a:spcBef>
                <a:spcPts val="0"/>
              </a:spcBef>
              <a:spcAft>
                <a:spcPts val="0"/>
              </a:spcAft>
              <a:buNone/>
              <a:defRPr sz="1700">
                <a:solidFill>
                  <a:schemeClr val="lt1"/>
                </a:solidFill>
              </a:defRPr>
            </a:lvl7pPr>
            <a:lvl8pPr lvl="7" rtl="0">
              <a:lnSpc>
                <a:spcPct val="100000"/>
              </a:lnSpc>
              <a:spcBef>
                <a:spcPts val="0"/>
              </a:spcBef>
              <a:spcAft>
                <a:spcPts val="0"/>
              </a:spcAft>
              <a:buNone/>
              <a:defRPr sz="1700">
                <a:solidFill>
                  <a:schemeClr val="lt1"/>
                </a:solidFill>
              </a:defRPr>
            </a:lvl8pPr>
            <a:lvl9pPr lvl="8" rtl="0">
              <a:lnSpc>
                <a:spcPct val="100000"/>
              </a:lnSpc>
              <a:spcBef>
                <a:spcPts val="0"/>
              </a:spcBef>
              <a:spcAft>
                <a:spcPts val="0"/>
              </a:spcAft>
              <a:buNone/>
              <a:defRPr sz="1700">
                <a:solidFill>
                  <a:schemeClr val="lt1"/>
                </a:solidFill>
              </a:defRPr>
            </a:lvl9pPr>
          </a:lstStyle>
          <a:p>
            <a:endParaRPr/>
          </a:p>
        </p:txBody>
      </p:sp>
      <p:sp>
        <p:nvSpPr>
          <p:cNvPr id="1236" name="Google Shape;1236;p13"/>
          <p:cNvSpPr txBox="1">
            <a:spLocks noGrp="1"/>
          </p:cNvSpPr>
          <p:nvPr>
            <p:ph type="subTitle" idx="1"/>
          </p:nvPr>
        </p:nvSpPr>
        <p:spPr>
          <a:xfrm>
            <a:off x="1908525" y="1750625"/>
            <a:ext cx="2454900" cy="584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sz="1400">
                <a:solidFill>
                  <a:schemeClr val="lt1"/>
                </a:solidFill>
              </a:defRPr>
            </a:lvl1pPr>
            <a:lvl2pPr lvl="1">
              <a:lnSpc>
                <a:spcPct val="100000"/>
              </a:lnSpc>
              <a:spcBef>
                <a:spcPts val="0"/>
              </a:spcBef>
              <a:spcAft>
                <a:spcPts val="0"/>
              </a:spcAft>
              <a:buNone/>
              <a:defRPr sz="1400">
                <a:solidFill>
                  <a:schemeClr val="lt1"/>
                </a:solidFill>
              </a:defRPr>
            </a:lvl2pPr>
            <a:lvl3pPr lvl="2">
              <a:lnSpc>
                <a:spcPct val="100000"/>
              </a:lnSpc>
              <a:spcBef>
                <a:spcPts val="0"/>
              </a:spcBef>
              <a:spcAft>
                <a:spcPts val="0"/>
              </a:spcAft>
              <a:buNone/>
              <a:defRPr sz="1400">
                <a:solidFill>
                  <a:schemeClr val="lt1"/>
                </a:solidFill>
              </a:defRPr>
            </a:lvl3pPr>
            <a:lvl4pPr lvl="3">
              <a:lnSpc>
                <a:spcPct val="100000"/>
              </a:lnSpc>
              <a:spcBef>
                <a:spcPts val="0"/>
              </a:spcBef>
              <a:spcAft>
                <a:spcPts val="0"/>
              </a:spcAft>
              <a:buNone/>
              <a:defRPr sz="1400">
                <a:solidFill>
                  <a:schemeClr val="lt1"/>
                </a:solidFill>
              </a:defRPr>
            </a:lvl4pPr>
            <a:lvl5pPr lvl="4">
              <a:lnSpc>
                <a:spcPct val="100000"/>
              </a:lnSpc>
              <a:spcBef>
                <a:spcPts val="0"/>
              </a:spcBef>
              <a:spcAft>
                <a:spcPts val="0"/>
              </a:spcAft>
              <a:buNone/>
              <a:defRPr sz="1400">
                <a:solidFill>
                  <a:schemeClr val="lt1"/>
                </a:solidFill>
              </a:defRPr>
            </a:lvl5pPr>
            <a:lvl6pPr lvl="5">
              <a:lnSpc>
                <a:spcPct val="100000"/>
              </a:lnSpc>
              <a:spcBef>
                <a:spcPts val="0"/>
              </a:spcBef>
              <a:spcAft>
                <a:spcPts val="0"/>
              </a:spcAft>
              <a:buNone/>
              <a:defRPr sz="1400">
                <a:solidFill>
                  <a:schemeClr val="lt1"/>
                </a:solidFill>
              </a:defRPr>
            </a:lvl6pPr>
            <a:lvl7pPr lvl="6">
              <a:lnSpc>
                <a:spcPct val="100000"/>
              </a:lnSpc>
              <a:spcBef>
                <a:spcPts val="0"/>
              </a:spcBef>
              <a:spcAft>
                <a:spcPts val="0"/>
              </a:spcAft>
              <a:buNone/>
              <a:defRPr sz="1400">
                <a:solidFill>
                  <a:schemeClr val="lt1"/>
                </a:solidFill>
              </a:defRPr>
            </a:lvl7pPr>
            <a:lvl8pPr lvl="7">
              <a:lnSpc>
                <a:spcPct val="100000"/>
              </a:lnSpc>
              <a:spcBef>
                <a:spcPts val="0"/>
              </a:spcBef>
              <a:spcAft>
                <a:spcPts val="0"/>
              </a:spcAft>
              <a:buNone/>
              <a:defRPr sz="1400">
                <a:solidFill>
                  <a:schemeClr val="lt1"/>
                </a:solidFill>
              </a:defRPr>
            </a:lvl8pPr>
            <a:lvl9pPr lvl="8">
              <a:lnSpc>
                <a:spcPct val="100000"/>
              </a:lnSpc>
              <a:spcBef>
                <a:spcPts val="0"/>
              </a:spcBef>
              <a:spcAft>
                <a:spcPts val="0"/>
              </a:spcAft>
              <a:buNone/>
              <a:defRPr sz="1400">
                <a:solidFill>
                  <a:schemeClr val="lt1"/>
                </a:solidFill>
              </a:defRPr>
            </a:lvl9pPr>
          </a:lstStyle>
          <a:p>
            <a:endParaRPr/>
          </a:p>
        </p:txBody>
      </p:sp>
      <p:sp>
        <p:nvSpPr>
          <p:cNvPr id="1237" name="Google Shape;1237;p13"/>
          <p:cNvSpPr txBox="1">
            <a:spLocks noGrp="1"/>
          </p:cNvSpPr>
          <p:nvPr>
            <p:ph type="title" idx="3" hasCustomPrompt="1"/>
          </p:nvPr>
        </p:nvSpPr>
        <p:spPr>
          <a:xfrm>
            <a:off x="837219" y="2477050"/>
            <a:ext cx="1069200" cy="7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accent4"/>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38" name="Google Shape;1238;p13"/>
          <p:cNvSpPr txBox="1">
            <a:spLocks noGrp="1"/>
          </p:cNvSpPr>
          <p:nvPr>
            <p:ph type="title" idx="4"/>
          </p:nvPr>
        </p:nvSpPr>
        <p:spPr>
          <a:xfrm>
            <a:off x="1908531" y="2477063"/>
            <a:ext cx="2454900" cy="3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700">
                <a:solidFill>
                  <a:schemeClr val="lt1"/>
                </a:solidFill>
              </a:defRPr>
            </a:lvl1pPr>
            <a:lvl2pPr lvl="1" rtl="0">
              <a:lnSpc>
                <a:spcPct val="100000"/>
              </a:lnSpc>
              <a:spcBef>
                <a:spcPts val="0"/>
              </a:spcBef>
              <a:spcAft>
                <a:spcPts val="0"/>
              </a:spcAft>
              <a:buNone/>
              <a:defRPr sz="1700">
                <a:solidFill>
                  <a:schemeClr val="lt1"/>
                </a:solidFill>
              </a:defRPr>
            </a:lvl2pPr>
            <a:lvl3pPr lvl="2" rtl="0">
              <a:lnSpc>
                <a:spcPct val="100000"/>
              </a:lnSpc>
              <a:spcBef>
                <a:spcPts val="0"/>
              </a:spcBef>
              <a:spcAft>
                <a:spcPts val="0"/>
              </a:spcAft>
              <a:buNone/>
              <a:defRPr sz="1700">
                <a:solidFill>
                  <a:schemeClr val="lt1"/>
                </a:solidFill>
              </a:defRPr>
            </a:lvl3pPr>
            <a:lvl4pPr lvl="3" rtl="0">
              <a:lnSpc>
                <a:spcPct val="100000"/>
              </a:lnSpc>
              <a:spcBef>
                <a:spcPts val="0"/>
              </a:spcBef>
              <a:spcAft>
                <a:spcPts val="0"/>
              </a:spcAft>
              <a:buNone/>
              <a:defRPr sz="1700">
                <a:solidFill>
                  <a:schemeClr val="lt1"/>
                </a:solidFill>
              </a:defRPr>
            </a:lvl4pPr>
            <a:lvl5pPr lvl="4" rtl="0">
              <a:lnSpc>
                <a:spcPct val="100000"/>
              </a:lnSpc>
              <a:spcBef>
                <a:spcPts val="0"/>
              </a:spcBef>
              <a:spcAft>
                <a:spcPts val="0"/>
              </a:spcAft>
              <a:buNone/>
              <a:defRPr sz="1700">
                <a:solidFill>
                  <a:schemeClr val="lt1"/>
                </a:solidFill>
              </a:defRPr>
            </a:lvl5pPr>
            <a:lvl6pPr lvl="5" rtl="0">
              <a:lnSpc>
                <a:spcPct val="100000"/>
              </a:lnSpc>
              <a:spcBef>
                <a:spcPts val="0"/>
              </a:spcBef>
              <a:spcAft>
                <a:spcPts val="0"/>
              </a:spcAft>
              <a:buNone/>
              <a:defRPr sz="1700">
                <a:solidFill>
                  <a:schemeClr val="lt1"/>
                </a:solidFill>
              </a:defRPr>
            </a:lvl6pPr>
            <a:lvl7pPr lvl="6" rtl="0">
              <a:lnSpc>
                <a:spcPct val="100000"/>
              </a:lnSpc>
              <a:spcBef>
                <a:spcPts val="0"/>
              </a:spcBef>
              <a:spcAft>
                <a:spcPts val="0"/>
              </a:spcAft>
              <a:buNone/>
              <a:defRPr sz="1700">
                <a:solidFill>
                  <a:schemeClr val="lt1"/>
                </a:solidFill>
              </a:defRPr>
            </a:lvl7pPr>
            <a:lvl8pPr lvl="7" rtl="0">
              <a:lnSpc>
                <a:spcPct val="100000"/>
              </a:lnSpc>
              <a:spcBef>
                <a:spcPts val="0"/>
              </a:spcBef>
              <a:spcAft>
                <a:spcPts val="0"/>
              </a:spcAft>
              <a:buNone/>
              <a:defRPr sz="1700">
                <a:solidFill>
                  <a:schemeClr val="lt1"/>
                </a:solidFill>
              </a:defRPr>
            </a:lvl8pPr>
            <a:lvl9pPr lvl="8" rtl="0">
              <a:lnSpc>
                <a:spcPct val="100000"/>
              </a:lnSpc>
              <a:spcBef>
                <a:spcPts val="0"/>
              </a:spcBef>
              <a:spcAft>
                <a:spcPts val="0"/>
              </a:spcAft>
              <a:buNone/>
              <a:defRPr sz="1700">
                <a:solidFill>
                  <a:schemeClr val="lt1"/>
                </a:solidFill>
              </a:defRPr>
            </a:lvl9pPr>
          </a:lstStyle>
          <a:p>
            <a:endParaRPr/>
          </a:p>
        </p:txBody>
      </p:sp>
      <p:sp>
        <p:nvSpPr>
          <p:cNvPr id="1239" name="Google Shape;1239;p13"/>
          <p:cNvSpPr txBox="1">
            <a:spLocks noGrp="1"/>
          </p:cNvSpPr>
          <p:nvPr>
            <p:ph type="subTitle" idx="5"/>
          </p:nvPr>
        </p:nvSpPr>
        <p:spPr>
          <a:xfrm>
            <a:off x="1908525" y="2842765"/>
            <a:ext cx="24549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240" name="Google Shape;1240;p13"/>
          <p:cNvSpPr txBox="1">
            <a:spLocks noGrp="1"/>
          </p:cNvSpPr>
          <p:nvPr>
            <p:ph type="title" idx="6" hasCustomPrompt="1"/>
          </p:nvPr>
        </p:nvSpPr>
        <p:spPr>
          <a:xfrm>
            <a:off x="842981" y="3569188"/>
            <a:ext cx="1069200" cy="7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accent4"/>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41" name="Google Shape;1241;p13"/>
          <p:cNvSpPr txBox="1">
            <a:spLocks noGrp="1"/>
          </p:cNvSpPr>
          <p:nvPr>
            <p:ph type="title" idx="7"/>
          </p:nvPr>
        </p:nvSpPr>
        <p:spPr>
          <a:xfrm>
            <a:off x="1908531" y="3569188"/>
            <a:ext cx="2454900" cy="3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700">
                <a:solidFill>
                  <a:schemeClr val="lt1"/>
                </a:solidFill>
              </a:defRPr>
            </a:lvl1pPr>
            <a:lvl2pPr lvl="1" rtl="0">
              <a:lnSpc>
                <a:spcPct val="100000"/>
              </a:lnSpc>
              <a:spcBef>
                <a:spcPts val="0"/>
              </a:spcBef>
              <a:spcAft>
                <a:spcPts val="0"/>
              </a:spcAft>
              <a:buNone/>
              <a:defRPr sz="1700">
                <a:solidFill>
                  <a:schemeClr val="lt1"/>
                </a:solidFill>
              </a:defRPr>
            </a:lvl2pPr>
            <a:lvl3pPr lvl="2" rtl="0">
              <a:lnSpc>
                <a:spcPct val="100000"/>
              </a:lnSpc>
              <a:spcBef>
                <a:spcPts val="0"/>
              </a:spcBef>
              <a:spcAft>
                <a:spcPts val="0"/>
              </a:spcAft>
              <a:buNone/>
              <a:defRPr sz="1700">
                <a:solidFill>
                  <a:schemeClr val="lt1"/>
                </a:solidFill>
              </a:defRPr>
            </a:lvl3pPr>
            <a:lvl4pPr lvl="3" rtl="0">
              <a:lnSpc>
                <a:spcPct val="100000"/>
              </a:lnSpc>
              <a:spcBef>
                <a:spcPts val="0"/>
              </a:spcBef>
              <a:spcAft>
                <a:spcPts val="0"/>
              </a:spcAft>
              <a:buNone/>
              <a:defRPr sz="1700">
                <a:solidFill>
                  <a:schemeClr val="lt1"/>
                </a:solidFill>
              </a:defRPr>
            </a:lvl4pPr>
            <a:lvl5pPr lvl="4" rtl="0">
              <a:lnSpc>
                <a:spcPct val="100000"/>
              </a:lnSpc>
              <a:spcBef>
                <a:spcPts val="0"/>
              </a:spcBef>
              <a:spcAft>
                <a:spcPts val="0"/>
              </a:spcAft>
              <a:buNone/>
              <a:defRPr sz="1700">
                <a:solidFill>
                  <a:schemeClr val="lt1"/>
                </a:solidFill>
              </a:defRPr>
            </a:lvl5pPr>
            <a:lvl6pPr lvl="5" rtl="0">
              <a:lnSpc>
                <a:spcPct val="100000"/>
              </a:lnSpc>
              <a:spcBef>
                <a:spcPts val="0"/>
              </a:spcBef>
              <a:spcAft>
                <a:spcPts val="0"/>
              </a:spcAft>
              <a:buNone/>
              <a:defRPr sz="1700">
                <a:solidFill>
                  <a:schemeClr val="lt1"/>
                </a:solidFill>
              </a:defRPr>
            </a:lvl6pPr>
            <a:lvl7pPr lvl="6" rtl="0">
              <a:lnSpc>
                <a:spcPct val="100000"/>
              </a:lnSpc>
              <a:spcBef>
                <a:spcPts val="0"/>
              </a:spcBef>
              <a:spcAft>
                <a:spcPts val="0"/>
              </a:spcAft>
              <a:buNone/>
              <a:defRPr sz="1700">
                <a:solidFill>
                  <a:schemeClr val="lt1"/>
                </a:solidFill>
              </a:defRPr>
            </a:lvl7pPr>
            <a:lvl8pPr lvl="7" rtl="0">
              <a:lnSpc>
                <a:spcPct val="100000"/>
              </a:lnSpc>
              <a:spcBef>
                <a:spcPts val="0"/>
              </a:spcBef>
              <a:spcAft>
                <a:spcPts val="0"/>
              </a:spcAft>
              <a:buNone/>
              <a:defRPr sz="1700">
                <a:solidFill>
                  <a:schemeClr val="lt1"/>
                </a:solidFill>
              </a:defRPr>
            </a:lvl8pPr>
            <a:lvl9pPr lvl="8" rtl="0">
              <a:lnSpc>
                <a:spcPct val="100000"/>
              </a:lnSpc>
              <a:spcBef>
                <a:spcPts val="0"/>
              </a:spcBef>
              <a:spcAft>
                <a:spcPts val="0"/>
              </a:spcAft>
              <a:buNone/>
              <a:defRPr sz="1700">
                <a:solidFill>
                  <a:schemeClr val="lt1"/>
                </a:solidFill>
              </a:defRPr>
            </a:lvl9pPr>
          </a:lstStyle>
          <a:p>
            <a:endParaRPr/>
          </a:p>
        </p:txBody>
      </p:sp>
      <p:sp>
        <p:nvSpPr>
          <p:cNvPr id="1242" name="Google Shape;1242;p13"/>
          <p:cNvSpPr txBox="1">
            <a:spLocks noGrp="1"/>
          </p:cNvSpPr>
          <p:nvPr>
            <p:ph type="subTitle" idx="8"/>
          </p:nvPr>
        </p:nvSpPr>
        <p:spPr>
          <a:xfrm>
            <a:off x="1908525" y="3934880"/>
            <a:ext cx="24549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243" name="Google Shape;1243;p13"/>
          <p:cNvSpPr txBox="1">
            <a:spLocks noGrp="1"/>
          </p:cNvSpPr>
          <p:nvPr>
            <p:ph type="title" idx="9"/>
          </p:nvPr>
        </p:nvSpPr>
        <p:spPr>
          <a:xfrm>
            <a:off x="5776925" y="490775"/>
            <a:ext cx="2653500" cy="622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400"/>
              <a:buNone/>
              <a:defRPr sz="21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1244" name="Google Shape;1244;p13"/>
          <p:cNvSpPr txBox="1">
            <a:spLocks noGrp="1"/>
          </p:cNvSpPr>
          <p:nvPr>
            <p:ph type="title" idx="13" hasCustomPrompt="1"/>
          </p:nvPr>
        </p:nvSpPr>
        <p:spPr>
          <a:xfrm>
            <a:off x="4780569" y="1384913"/>
            <a:ext cx="1069200" cy="7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accent4"/>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45" name="Google Shape;1245;p13"/>
          <p:cNvSpPr txBox="1">
            <a:spLocks noGrp="1"/>
          </p:cNvSpPr>
          <p:nvPr>
            <p:ph type="title" idx="14"/>
          </p:nvPr>
        </p:nvSpPr>
        <p:spPr>
          <a:xfrm>
            <a:off x="5851881" y="1384913"/>
            <a:ext cx="2454900" cy="3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700">
                <a:solidFill>
                  <a:schemeClr val="lt1"/>
                </a:solidFill>
              </a:defRPr>
            </a:lvl1pPr>
            <a:lvl2pPr lvl="1" rtl="0">
              <a:lnSpc>
                <a:spcPct val="100000"/>
              </a:lnSpc>
              <a:spcBef>
                <a:spcPts val="0"/>
              </a:spcBef>
              <a:spcAft>
                <a:spcPts val="0"/>
              </a:spcAft>
              <a:buNone/>
              <a:defRPr sz="1700">
                <a:solidFill>
                  <a:schemeClr val="lt1"/>
                </a:solidFill>
              </a:defRPr>
            </a:lvl2pPr>
            <a:lvl3pPr lvl="2" rtl="0">
              <a:lnSpc>
                <a:spcPct val="100000"/>
              </a:lnSpc>
              <a:spcBef>
                <a:spcPts val="0"/>
              </a:spcBef>
              <a:spcAft>
                <a:spcPts val="0"/>
              </a:spcAft>
              <a:buNone/>
              <a:defRPr sz="1700">
                <a:solidFill>
                  <a:schemeClr val="lt1"/>
                </a:solidFill>
              </a:defRPr>
            </a:lvl3pPr>
            <a:lvl4pPr lvl="3" rtl="0">
              <a:lnSpc>
                <a:spcPct val="100000"/>
              </a:lnSpc>
              <a:spcBef>
                <a:spcPts val="0"/>
              </a:spcBef>
              <a:spcAft>
                <a:spcPts val="0"/>
              </a:spcAft>
              <a:buNone/>
              <a:defRPr sz="1700">
                <a:solidFill>
                  <a:schemeClr val="lt1"/>
                </a:solidFill>
              </a:defRPr>
            </a:lvl4pPr>
            <a:lvl5pPr lvl="4" rtl="0">
              <a:lnSpc>
                <a:spcPct val="100000"/>
              </a:lnSpc>
              <a:spcBef>
                <a:spcPts val="0"/>
              </a:spcBef>
              <a:spcAft>
                <a:spcPts val="0"/>
              </a:spcAft>
              <a:buNone/>
              <a:defRPr sz="1700">
                <a:solidFill>
                  <a:schemeClr val="lt1"/>
                </a:solidFill>
              </a:defRPr>
            </a:lvl5pPr>
            <a:lvl6pPr lvl="5" rtl="0">
              <a:lnSpc>
                <a:spcPct val="100000"/>
              </a:lnSpc>
              <a:spcBef>
                <a:spcPts val="0"/>
              </a:spcBef>
              <a:spcAft>
                <a:spcPts val="0"/>
              </a:spcAft>
              <a:buNone/>
              <a:defRPr sz="1700">
                <a:solidFill>
                  <a:schemeClr val="lt1"/>
                </a:solidFill>
              </a:defRPr>
            </a:lvl6pPr>
            <a:lvl7pPr lvl="6" rtl="0">
              <a:lnSpc>
                <a:spcPct val="100000"/>
              </a:lnSpc>
              <a:spcBef>
                <a:spcPts val="0"/>
              </a:spcBef>
              <a:spcAft>
                <a:spcPts val="0"/>
              </a:spcAft>
              <a:buNone/>
              <a:defRPr sz="1700">
                <a:solidFill>
                  <a:schemeClr val="lt1"/>
                </a:solidFill>
              </a:defRPr>
            </a:lvl7pPr>
            <a:lvl8pPr lvl="7" rtl="0">
              <a:lnSpc>
                <a:spcPct val="100000"/>
              </a:lnSpc>
              <a:spcBef>
                <a:spcPts val="0"/>
              </a:spcBef>
              <a:spcAft>
                <a:spcPts val="0"/>
              </a:spcAft>
              <a:buNone/>
              <a:defRPr sz="1700">
                <a:solidFill>
                  <a:schemeClr val="lt1"/>
                </a:solidFill>
              </a:defRPr>
            </a:lvl8pPr>
            <a:lvl9pPr lvl="8" rtl="0">
              <a:lnSpc>
                <a:spcPct val="100000"/>
              </a:lnSpc>
              <a:spcBef>
                <a:spcPts val="0"/>
              </a:spcBef>
              <a:spcAft>
                <a:spcPts val="0"/>
              </a:spcAft>
              <a:buNone/>
              <a:defRPr sz="1700">
                <a:solidFill>
                  <a:schemeClr val="lt1"/>
                </a:solidFill>
              </a:defRPr>
            </a:lvl9pPr>
          </a:lstStyle>
          <a:p>
            <a:endParaRPr/>
          </a:p>
        </p:txBody>
      </p:sp>
      <p:sp>
        <p:nvSpPr>
          <p:cNvPr id="1246" name="Google Shape;1246;p13"/>
          <p:cNvSpPr txBox="1">
            <a:spLocks noGrp="1"/>
          </p:cNvSpPr>
          <p:nvPr>
            <p:ph type="subTitle" idx="15"/>
          </p:nvPr>
        </p:nvSpPr>
        <p:spPr>
          <a:xfrm>
            <a:off x="5851875" y="1750625"/>
            <a:ext cx="2454900" cy="58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247" name="Google Shape;1247;p13"/>
          <p:cNvSpPr txBox="1">
            <a:spLocks noGrp="1"/>
          </p:cNvSpPr>
          <p:nvPr>
            <p:ph type="title" idx="16" hasCustomPrompt="1"/>
          </p:nvPr>
        </p:nvSpPr>
        <p:spPr>
          <a:xfrm>
            <a:off x="4780569" y="2477050"/>
            <a:ext cx="1069200" cy="7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accent4"/>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48" name="Google Shape;1248;p13"/>
          <p:cNvSpPr txBox="1">
            <a:spLocks noGrp="1"/>
          </p:cNvSpPr>
          <p:nvPr>
            <p:ph type="title" idx="17"/>
          </p:nvPr>
        </p:nvSpPr>
        <p:spPr>
          <a:xfrm>
            <a:off x="5851881" y="2477063"/>
            <a:ext cx="2454900" cy="3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700">
                <a:solidFill>
                  <a:schemeClr val="lt1"/>
                </a:solidFill>
              </a:defRPr>
            </a:lvl1pPr>
            <a:lvl2pPr lvl="1" rtl="0">
              <a:lnSpc>
                <a:spcPct val="100000"/>
              </a:lnSpc>
              <a:spcBef>
                <a:spcPts val="0"/>
              </a:spcBef>
              <a:spcAft>
                <a:spcPts val="0"/>
              </a:spcAft>
              <a:buNone/>
              <a:defRPr sz="1700">
                <a:solidFill>
                  <a:schemeClr val="lt1"/>
                </a:solidFill>
              </a:defRPr>
            </a:lvl2pPr>
            <a:lvl3pPr lvl="2" rtl="0">
              <a:lnSpc>
                <a:spcPct val="100000"/>
              </a:lnSpc>
              <a:spcBef>
                <a:spcPts val="0"/>
              </a:spcBef>
              <a:spcAft>
                <a:spcPts val="0"/>
              </a:spcAft>
              <a:buNone/>
              <a:defRPr sz="1700">
                <a:solidFill>
                  <a:schemeClr val="lt1"/>
                </a:solidFill>
              </a:defRPr>
            </a:lvl3pPr>
            <a:lvl4pPr lvl="3" rtl="0">
              <a:lnSpc>
                <a:spcPct val="100000"/>
              </a:lnSpc>
              <a:spcBef>
                <a:spcPts val="0"/>
              </a:spcBef>
              <a:spcAft>
                <a:spcPts val="0"/>
              </a:spcAft>
              <a:buNone/>
              <a:defRPr sz="1700">
                <a:solidFill>
                  <a:schemeClr val="lt1"/>
                </a:solidFill>
              </a:defRPr>
            </a:lvl4pPr>
            <a:lvl5pPr lvl="4" rtl="0">
              <a:lnSpc>
                <a:spcPct val="100000"/>
              </a:lnSpc>
              <a:spcBef>
                <a:spcPts val="0"/>
              </a:spcBef>
              <a:spcAft>
                <a:spcPts val="0"/>
              </a:spcAft>
              <a:buNone/>
              <a:defRPr sz="1700">
                <a:solidFill>
                  <a:schemeClr val="lt1"/>
                </a:solidFill>
              </a:defRPr>
            </a:lvl5pPr>
            <a:lvl6pPr lvl="5" rtl="0">
              <a:lnSpc>
                <a:spcPct val="100000"/>
              </a:lnSpc>
              <a:spcBef>
                <a:spcPts val="0"/>
              </a:spcBef>
              <a:spcAft>
                <a:spcPts val="0"/>
              </a:spcAft>
              <a:buNone/>
              <a:defRPr sz="1700">
                <a:solidFill>
                  <a:schemeClr val="lt1"/>
                </a:solidFill>
              </a:defRPr>
            </a:lvl6pPr>
            <a:lvl7pPr lvl="6" rtl="0">
              <a:lnSpc>
                <a:spcPct val="100000"/>
              </a:lnSpc>
              <a:spcBef>
                <a:spcPts val="0"/>
              </a:spcBef>
              <a:spcAft>
                <a:spcPts val="0"/>
              </a:spcAft>
              <a:buNone/>
              <a:defRPr sz="1700">
                <a:solidFill>
                  <a:schemeClr val="lt1"/>
                </a:solidFill>
              </a:defRPr>
            </a:lvl7pPr>
            <a:lvl8pPr lvl="7" rtl="0">
              <a:lnSpc>
                <a:spcPct val="100000"/>
              </a:lnSpc>
              <a:spcBef>
                <a:spcPts val="0"/>
              </a:spcBef>
              <a:spcAft>
                <a:spcPts val="0"/>
              </a:spcAft>
              <a:buNone/>
              <a:defRPr sz="1700">
                <a:solidFill>
                  <a:schemeClr val="lt1"/>
                </a:solidFill>
              </a:defRPr>
            </a:lvl8pPr>
            <a:lvl9pPr lvl="8" rtl="0">
              <a:lnSpc>
                <a:spcPct val="100000"/>
              </a:lnSpc>
              <a:spcBef>
                <a:spcPts val="0"/>
              </a:spcBef>
              <a:spcAft>
                <a:spcPts val="0"/>
              </a:spcAft>
              <a:buNone/>
              <a:defRPr sz="1700">
                <a:solidFill>
                  <a:schemeClr val="lt1"/>
                </a:solidFill>
              </a:defRPr>
            </a:lvl9pPr>
          </a:lstStyle>
          <a:p>
            <a:endParaRPr/>
          </a:p>
        </p:txBody>
      </p:sp>
      <p:sp>
        <p:nvSpPr>
          <p:cNvPr id="1249" name="Google Shape;1249;p13"/>
          <p:cNvSpPr txBox="1">
            <a:spLocks noGrp="1"/>
          </p:cNvSpPr>
          <p:nvPr>
            <p:ph type="subTitle" idx="18"/>
          </p:nvPr>
        </p:nvSpPr>
        <p:spPr>
          <a:xfrm>
            <a:off x="5851875" y="2842765"/>
            <a:ext cx="24549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250" name="Google Shape;1250;p13"/>
          <p:cNvSpPr txBox="1">
            <a:spLocks noGrp="1"/>
          </p:cNvSpPr>
          <p:nvPr>
            <p:ph type="title" idx="19" hasCustomPrompt="1"/>
          </p:nvPr>
        </p:nvSpPr>
        <p:spPr>
          <a:xfrm>
            <a:off x="4786331" y="3569188"/>
            <a:ext cx="1069200" cy="7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solidFill>
                  <a:schemeClr val="accent4"/>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51" name="Google Shape;1251;p13"/>
          <p:cNvSpPr txBox="1">
            <a:spLocks noGrp="1"/>
          </p:cNvSpPr>
          <p:nvPr>
            <p:ph type="title" idx="20"/>
          </p:nvPr>
        </p:nvSpPr>
        <p:spPr>
          <a:xfrm>
            <a:off x="5851881" y="3569188"/>
            <a:ext cx="2454900" cy="3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700">
                <a:solidFill>
                  <a:schemeClr val="lt1"/>
                </a:solidFill>
              </a:defRPr>
            </a:lvl1pPr>
            <a:lvl2pPr lvl="1" rtl="0">
              <a:lnSpc>
                <a:spcPct val="100000"/>
              </a:lnSpc>
              <a:spcBef>
                <a:spcPts val="0"/>
              </a:spcBef>
              <a:spcAft>
                <a:spcPts val="0"/>
              </a:spcAft>
              <a:buNone/>
              <a:defRPr sz="1700">
                <a:solidFill>
                  <a:schemeClr val="lt1"/>
                </a:solidFill>
              </a:defRPr>
            </a:lvl2pPr>
            <a:lvl3pPr lvl="2" rtl="0">
              <a:lnSpc>
                <a:spcPct val="100000"/>
              </a:lnSpc>
              <a:spcBef>
                <a:spcPts val="0"/>
              </a:spcBef>
              <a:spcAft>
                <a:spcPts val="0"/>
              </a:spcAft>
              <a:buNone/>
              <a:defRPr sz="1700">
                <a:solidFill>
                  <a:schemeClr val="lt1"/>
                </a:solidFill>
              </a:defRPr>
            </a:lvl3pPr>
            <a:lvl4pPr lvl="3" rtl="0">
              <a:lnSpc>
                <a:spcPct val="100000"/>
              </a:lnSpc>
              <a:spcBef>
                <a:spcPts val="0"/>
              </a:spcBef>
              <a:spcAft>
                <a:spcPts val="0"/>
              </a:spcAft>
              <a:buNone/>
              <a:defRPr sz="1700">
                <a:solidFill>
                  <a:schemeClr val="lt1"/>
                </a:solidFill>
              </a:defRPr>
            </a:lvl4pPr>
            <a:lvl5pPr lvl="4" rtl="0">
              <a:lnSpc>
                <a:spcPct val="100000"/>
              </a:lnSpc>
              <a:spcBef>
                <a:spcPts val="0"/>
              </a:spcBef>
              <a:spcAft>
                <a:spcPts val="0"/>
              </a:spcAft>
              <a:buNone/>
              <a:defRPr sz="1700">
                <a:solidFill>
                  <a:schemeClr val="lt1"/>
                </a:solidFill>
              </a:defRPr>
            </a:lvl5pPr>
            <a:lvl6pPr lvl="5" rtl="0">
              <a:lnSpc>
                <a:spcPct val="100000"/>
              </a:lnSpc>
              <a:spcBef>
                <a:spcPts val="0"/>
              </a:spcBef>
              <a:spcAft>
                <a:spcPts val="0"/>
              </a:spcAft>
              <a:buNone/>
              <a:defRPr sz="1700">
                <a:solidFill>
                  <a:schemeClr val="lt1"/>
                </a:solidFill>
              </a:defRPr>
            </a:lvl6pPr>
            <a:lvl7pPr lvl="6" rtl="0">
              <a:lnSpc>
                <a:spcPct val="100000"/>
              </a:lnSpc>
              <a:spcBef>
                <a:spcPts val="0"/>
              </a:spcBef>
              <a:spcAft>
                <a:spcPts val="0"/>
              </a:spcAft>
              <a:buNone/>
              <a:defRPr sz="1700">
                <a:solidFill>
                  <a:schemeClr val="lt1"/>
                </a:solidFill>
              </a:defRPr>
            </a:lvl7pPr>
            <a:lvl8pPr lvl="7" rtl="0">
              <a:lnSpc>
                <a:spcPct val="100000"/>
              </a:lnSpc>
              <a:spcBef>
                <a:spcPts val="0"/>
              </a:spcBef>
              <a:spcAft>
                <a:spcPts val="0"/>
              </a:spcAft>
              <a:buNone/>
              <a:defRPr sz="1700">
                <a:solidFill>
                  <a:schemeClr val="lt1"/>
                </a:solidFill>
              </a:defRPr>
            </a:lvl8pPr>
            <a:lvl9pPr lvl="8" rtl="0">
              <a:lnSpc>
                <a:spcPct val="100000"/>
              </a:lnSpc>
              <a:spcBef>
                <a:spcPts val="0"/>
              </a:spcBef>
              <a:spcAft>
                <a:spcPts val="0"/>
              </a:spcAft>
              <a:buNone/>
              <a:defRPr sz="1700">
                <a:solidFill>
                  <a:schemeClr val="lt1"/>
                </a:solidFill>
              </a:defRPr>
            </a:lvl9pPr>
          </a:lstStyle>
          <a:p>
            <a:endParaRPr/>
          </a:p>
        </p:txBody>
      </p:sp>
      <p:sp>
        <p:nvSpPr>
          <p:cNvPr id="1252" name="Google Shape;1252;p13"/>
          <p:cNvSpPr txBox="1">
            <a:spLocks noGrp="1"/>
          </p:cNvSpPr>
          <p:nvPr>
            <p:ph type="subTitle" idx="21"/>
          </p:nvPr>
        </p:nvSpPr>
        <p:spPr>
          <a:xfrm>
            <a:off x="5851875" y="3934880"/>
            <a:ext cx="2454900" cy="58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1253" name="Google Shape;1253;p13"/>
          <p:cNvSpPr/>
          <p:nvPr/>
        </p:nvSpPr>
        <p:spPr>
          <a:xfrm>
            <a:off x="7358100" y="4605950"/>
            <a:ext cx="1785900" cy="53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3"/>
          <p:cNvSpPr/>
          <p:nvPr/>
        </p:nvSpPr>
        <p:spPr>
          <a:xfrm>
            <a:off x="5604200" y="5339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5604200" y="767694"/>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5604200"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5372809"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5372809"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3"/>
          <p:cNvSpPr/>
          <p:nvPr/>
        </p:nvSpPr>
        <p:spPr>
          <a:xfrm>
            <a:off x="5362380"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3"/>
          <p:cNvSpPr/>
          <p:nvPr/>
        </p:nvSpPr>
        <p:spPr>
          <a:xfrm>
            <a:off x="5119417" y="533981"/>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a:off x="5119417" y="767694"/>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a:off x="5119417"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a:off x="4888026"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a:off x="4888026"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a:off x="4876454" y="1002055"/>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a:off x="4634633" y="533981"/>
            <a:ext cx="74113" cy="62465"/>
          </a:xfrm>
          <a:custGeom>
            <a:avLst/>
            <a:gdLst/>
            <a:ahLst/>
            <a:cxnLst/>
            <a:rect l="l" t="t" r="r" b="b"/>
            <a:pathLst>
              <a:path w="1947" h="1641" extrusionOk="0">
                <a:moveTo>
                  <a:pt x="1113" y="0"/>
                </a:moveTo>
                <a:cubicBezTo>
                  <a:pt x="907" y="0"/>
                  <a:pt x="695" y="75"/>
                  <a:pt x="518" y="243"/>
                </a:cubicBezTo>
                <a:cubicBezTo>
                  <a:pt x="1" y="759"/>
                  <a:pt x="366" y="1641"/>
                  <a:pt x="1095" y="1641"/>
                </a:cubicBezTo>
                <a:cubicBezTo>
                  <a:pt x="1551" y="1641"/>
                  <a:pt x="191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a:off x="4634633" y="767733"/>
            <a:ext cx="74113" cy="63607"/>
          </a:xfrm>
          <a:custGeom>
            <a:avLst/>
            <a:gdLst/>
            <a:ahLst/>
            <a:cxnLst/>
            <a:rect l="l" t="t" r="r" b="b"/>
            <a:pathLst>
              <a:path w="1947" h="1671" extrusionOk="0">
                <a:moveTo>
                  <a:pt x="1089" y="0"/>
                </a:moveTo>
                <a:cubicBezTo>
                  <a:pt x="888" y="0"/>
                  <a:pt x="684" y="75"/>
                  <a:pt x="518" y="242"/>
                </a:cubicBezTo>
                <a:cubicBezTo>
                  <a:pt x="1" y="758"/>
                  <a:pt x="366" y="1640"/>
                  <a:pt x="1095" y="1670"/>
                </a:cubicBezTo>
                <a:cubicBezTo>
                  <a:pt x="1551" y="1670"/>
                  <a:pt x="1946" y="1305"/>
                  <a:pt x="1946" y="849"/>
                </a:cubicBezTo>
                <a:cubicBezTo>
                  <a:pt x="1926" y="334"/>
                  <a:pt x="1513" y="0"/>
                  <a:pt x="1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a:off x="4634633" y="1001674"/>
            <a:ext cx="74113" cy="63378"/>
          </a:xfrm>
          <a:custGeom>
            <a:avLst/>
            <a:gdLst/>
            <a:ahLst/>
            <a:cxnLst/>
            <a:rect l="l" t="t" r="r" b="b"/>
            <a:pathLst>
              <a:path w="1947" h="1665" extrusionOk="0">
                <a:moveTo>
                  <a:pt x="1096" y="1"/>
                </a:moveTo>
                <a:cubicBezTo>
                  <a:pt x="895" y="1"/>
                  <a:pt x="690" y="73"/>
                  <a:pt x="518" y="235"/>
                </a:cubicBezTo>
                <a:cubicBezTo>
                  <a:pt x="1" y="752"/>
                  <a:pt x="366" y="1664"/>
                  <a:pt x="1095" y="1664"/>
                </a:cubicBezTo>
                <a:cubicBezTo>
                  <a:pt x="1551" y="1664"/>
                  <a:pt x="1916" y="1299"/>
                  <a:pt x="1946" y="843"/>
                </a:cubicBezTo>
                <a:cubicBezTo>
                  <a:pt x="1946" y="343"/>
                  <a:pt x="1532"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a:off x="4419686"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a:off x="4419686"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a:off x="4408114"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a:off x="4166294" y="5339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a:off x="4166294" y="7677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a:off x="4166294" y="10020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a:off x="3933760" y="5339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a:off x="3933760" y="7676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a:off x="3923331"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a:off x="3680368" y="5339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a:off x="3680368" y="7676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a:off x="3680368" y="10020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a:off x="3448977"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a:off x="3448977"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a:off x="3438547"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a:off x="3195585" y="5339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3"/>
          <p:cNvSpPr/>
          <p:nvPr/>
        </p:nvSpPr>
        <p:spPr>
          <a:xfrm>
            <a:off x="3195585" y="7676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3"/>
          <p:cNvSpPr/>
          <p:nvPr/>
        </p:nvSpPr>
        <p:spPr>
          <a:xfrm>
            <a:off x="3195585" y="10020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3"/>
          <p:cNvSpPr/>
          <p:nvPr/>
        </p:nvSpPr>
        <p:spPr>
          <a:xfrm>
            <a:off x="2964193"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3"/>
          <p:cNvSpPr/>
          <p:nvPr/>
        </p:nvSpPr>
        <p:spPr>
          <a:xfrm>
            <a:off x="2964193"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3"/>
          <p:cNvSpPr/>
          <p:nvPr/>
        </p:nvSpPr>
        <p:spPr>
          <a:xfrm>
            <a:off x="2953802"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
          <p:cNvSpPr/>
          <p:nvPr/>
        </p:nvSpPr>
        <p:spPr>
          <a:xfrm>
            <a:off x="2710801" y="5339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3"/>
          <p:cNvSpPr/>
          <p:nvPr/>
        </p:nvSpPr>
        <p:spPr>
          <a:xfrm>
            <a:off x="2710801" y="7676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3"/>
          <p:cNvSpPr/>
          <p:nvPr/>
        </p:nvSpPr>
        <p:spPr>
          <a:xfrm>
            <a:off x="2710801"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3"/>
          <p:cNvSpPr/>
          <p:nvPr/>
        </p:nvSpPr>
        <p:spPr>
          <a:xfrm>
            <a:off x="2478268"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3"/>
          <p:cNvSpPr/>
          <p:nvPr/>
        </p:nvSpPr>
        <p:spPr>
          <a:xfrm>
            <a:off x="2478268"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3"/>
          <p:cNvSpPr/>
          <p:nvPr/>
        </p:nvSpPr>
        <p:spPr>
          <a:xfrm>
            <a:off x="2467838"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3"/>
          <p:cNvSpPr/>
          <p:nvPr/>
        </p:nvSpPr>
        <p:spPr>
          <a:xfrm>
            <a:off x="2224876" y="5339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3"/>
          <p:cNvSpPr/>
          <p:nvPr/>
        </p:nvSpPr>
        <p:spPr>
          <a:xfrm>
            <a:off x="2224876" y="7676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3"/>
          <p:cNvSpPr/>
          <p:nvPr/>
        </p:nvSpPr>
        <p:spPr>
          <a:xfrm>
            <a:off x="2224876" y="10020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3"/>
          <p:cNvSpPr/>
          <p:nvPr/>
        </p:nvSpPr>
        <p:spPr>
          <a:xfrm>
            <a:off x="1993484"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3"/>
          <p:cNvSpPr/>
          <p:nvPr/>
        </p:nvSpPr>
        <p:spPr>
          <a:xfrm>
            <a:off x="1993484"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3"/>
          <p:cNvSpPr/>
          <p:nvPr/>
        </p:nvSpPr>
        <p:spPr>
          <a:xfrm>
            <a:off x="1983093"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3"/>
          <p:cNvSpPr/>
          <p:nvPr/>
        </p:nvSpPr>
        <p:spPr>
          <a:xfrm>
            <a:off x="1740092" y="5339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3"/>
          <p:cNvSpPr/>
          <p:nvPr/>
        </p:nvSpPr>
        <p:spPr>
          <a:xfrm>
            <a:off x="1740092" y="7676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3"/>
          <p:cNvSpPr/>
          <p:nvPr/>
        </p:nvSpPr>
        <p:spPr>
          <a:xfrm>
            <a:off x="1740092"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3"/>
          <p:cNvSpPr/>
          <p:nvPr/>
        </p:nvSpPr>
        <p:spPr>
          <a:xfrm>
            <a:off x="1497129" y="5339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3"/>
          <p:cNvSpPr/>
          <p:nvPr/>
        </p:nvSpPr>
        <p:spPr>
          <a:xfrm>
            <a:off x="1497129" y="7676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3"/>
          <p:cNvSpPr/>
          <p:nvPr/>
        </p:nvSpPr>
        <p:spPr>
          <a:xfrm>
            <a:off x="1497129" y="10020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3"/>
          <p:cNvSpPr/>
          <p:nvPr/>
        </p:nvSpPr>
        <p:spPr>
          <a:xfrm>
            <a:off x="1255347"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3"/>
          <p:cNvSpPr/>
          <p:nvPr/>
        </p:nvSpPr>
        <p:spPr>
          <a:xfrm>
            <a:off x="1255347"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3"/>
          <p:cNvSpPr/>
          <p:nvPr/>
        </p:nvSpPr>
        <p:spPr>
          <a:xfrm>
            <a:off x="1255347" y="10020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3"/>
          <p:cNvSpPr/>
          <p:nvPr/>
        </p:nvSpPr>
        <p:spPr>
          <a:xfrm>
            <a:off x="1013526" y="5339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3"/>
          <p:cNvSpPr/>
          <p:nvPr/>
        </p:nvSpPr>
        <p:spPr>
          <a:xfrm>
            <a:off x="1013526" y="7677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3"/>
          <p:cNvSpPr/>
          <p:nvPr/>
        </p:nvSpPr>
        <p:spPr>
          <a:xfrm>
            <a:off x="1013526" y="10022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3"/>
          <p:cNvSpPr/>
          <p:nvPr/>
        </p:nvSpPr>
        <p:spPr>
          <a:xfrm>
            <a:off x="780955" y="5339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3"/>
          <p:cNvSpPr/>
          <p:nvPr/>
        </p:nvSpPr>
        <p:spPr>
          <a:xfrm>
            <a:off x="780955" y="7676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3"/>
          <p:cNvSpPr/>
          <p:nvPr/>
        </p:nvSpPr>
        <p:spPr>
          <a:xfrm>
            <a:off x="769383" y="10020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3"/>
          <p:cNvSpPr/>
          <p:nvPr/>
        </p:nvSpPr>
        <p:spPr>
          <a:xfrm>
            <a:off x="527600"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3"/>
          <p:cNvSpPr/>
          <p:nvPr/>
        </p:nvSpPr>
        <p:spPr>
          <a:xfrm>
            <a:off x="527600"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3"/>
          <p:cNvSpPr/>
          <p:nvPr/>
        </p:nvSpPr>
        <p:spPr>
          <a:xfrm>
            <a:off x="527600" y="10020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3"/>
          <p:cNvSpPr/>
          <p:nvPr/>
        </p:nvSpPr>
        <p:spPr>
          <a:xfrm>
            <a:off x="295029" y="5339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3"/>
          <p:cNvSpPr/>
          <p:nvPr/>
        </p:nvSpPr>
        <p:spPr>
          <a:xfrm>
            <a:off x="295029" y="7676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3"/>
          <p:cNvSpPr/>
          <p:nvPr/>
        </p:nvSpPr>
        <p:spPr>
          <a:xfrm>
            <a:off x="284638" y="10020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3"/>
          <p:cNvSpPr/>
          <p:nvPr/>
        </p:nvSpPr>
        <p:spPr>
          <a:xfrm>
            <a:off x="41675" y="5339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3"/>
          <p:cNvSpPr/>
          <p:nvPr/>
        </p:nvSpPr>
        <p:spPr>
          <a:xfrm>
            <a:off x="41675" y="7676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3"/>
          <p:cNvSpPr/>
          <p:nvPr/>
        </p:nvSpPr>
        <p:spPr>
          <a:xfrm>
            <a:off x="41675" y="10020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3"/>
          <p:cNvSpPr/>
          <p:nvPr/>
        </p:nvSpPr>
        <p:spPr>
          <a:xfrm>
            <a:off x="5604200" y="5339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3"/>
          <p:cNvSpPr/>
          <p:nvPr/>
        </p:nvSpPr>
        <p:spPr>
          <a:xfrm>
            <a:off x="5604200" y="767694"/>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3"/>
          <p:cNvSpPr/>
          <p:nvPr/>
        </p:nvSpPr>
        <p:spPr>
          <a:xfrm>
            <a:off x="5604200"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dk1"/>
        </a:solidFill>
        <a:effectLst/>
      </p:bgPr>
    </p:bg>
    <p:spTree>
      <p:nvGrpSpPr>
        <p:cNvPr id="1" name="Shape 1492"/>
        <p:cNvGrpSpPr/>
        <p:nvPr/>
      </p:nvGrpSpPr>
      <p:grpSpPr>
        <a:xfrm>
          <a:off x="0" y="0"/>
          <a:ext cx="0" cy="0"/>
          <a:chOff x="0" y="0"/>
          <a:chExt cx="0" cy="0"/>
        </a:xfrm>
      </p:grpSpPr>
      <p:sp>
        <p:nvSpPr>
          <p:cNvPr id="1493" name="Google Shape;1493;p15"/>
          <p:cNvSpPr txBox="1">
            <a:spLocks noGrp="1"/>
          </p:cNvSpPr>
          <p:nvPr>
            <p:ph type="title"/>
          </p:nvPr>
        </p:nvSpPr>
        <p:spPr>
          <a:xfrm>
            <a:off x="4264925" y="2131163"/>
            <a:ext cx="4152900" cy="105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4200">
                <a:solidFill>
                  <a:schemeClr val="lt1"/>
                </a:solidFill>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494" name="Google Shape;1494;p15"/>
          <p:cNvSpPr txBox="1">
            <a:spLocks noGrp="1"/>
          </p:cNvSpPr>
          <p:nvPr>
            <p:ph type="title" idx="2" hasCustomPrompt="1"/>
          </p:nvPr>
        </p:nvSpPr>
        <p:spPr>
          <a:xfrm>
            <a:off x="7323475" y="1262438"/>
            <a:ext cx="1094400" cy="663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4800">
                <a:solidFill>
                  <a:schemeClr val="accent4"/>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495" name="Google Shape;1495;p15"/>
          <p:cNvSpPr txBox="1">
            <a:spLocks noGrp="1"/>
          </p:cNvSpPr>
          <p:nvPr>
            <p:ph type="subTitle" idx="1"/>
          </p:nvPr>
        </p:nvSpPr>
        <p:spPr>
          <a:xfrm>
            <a:off x="4204375" y="3183563"/>
            <a:ext cx="4213500" cy="6975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700">
                <a:solidFill>
                  <a:schemeClr val="accent4"/>
                </a:solidFill>
              </a:defRPr>
            </a:lvl1pPr>
            <a:lvl2pPr lvl="1" algn="r" rtl="0">
              <a:spcBef>
                <a:spcPts val="0"/>
              </a:spcBef>
              <a:spcAft>
                <a:spcPts val="0"/>
              </a:spcAft>
              <a:buNone/>
              <a:defRPr sz="1700">
                <a:solidFill>
                  <a:schemeClr val="accent4"/>
                </a:solidFill>
              </a:defRPr>
            </a:lvl2pPr>
            <a:lvl3pPr lvl="2" algn="r" rtl="0">
              <a:spcBef>
                <a:spcPts val="0"/>
              </a:spcBef>
              <a:spcAft>
                <a:spcPts val="0"/>
              </a:spcAft>
              <a:buNone/>
              <a:defRPr sz="1700">
                <a:solidFill>
                  <a:schemeClr val="accent4"/>
                </a:solidFill>
              </a:defRPr>
            </a:lvl3pPr>
            <a:lvl4pPr lvl="3" algn="r" rtl="0">
              <a:spcBef>
                <a:spcPts val="0"/>
              </a:spcBef>
              <a:spcAft>
                <a:spcPts val="0"/>
              </a:spcAft>
              <a:buNone/>
              <a:defRPr sz="1700">
                <a:solidFill>
                  <a:schemeClr val="accent4"/>
                </a:solidFill>
              </a:defRPr>
            </a:lvl4pPr>
            <a:lvl5pPr lvl="4" algn="r" rtl="0">
              <a:spcBef>
                <a:spcPts val="0"/>
              </a:spcBef>
              <a:spcAft>
                <a:spcPts val="0"/>
              </a:spcAft>
              <a:buNone/>
              <a:defRPr sz="1700">
                <a:solidFill>
                  <a:schemeClr val="accent4"/>
                </a:solidFill>
              </a:defRPr>
            </a:lvl5pPr>
            <a:lvl6pPr lvl="5" algn="r" rtl="0">
              <a:spcBef>
                <a:spcPts val="0"/>
              </a:spcBef>
              <a:spcAft>
                <a:spcPts val="0"/>
              </a:spcAft>
              <a:buNone/>
              <a:defRPr sz="1700">
                <a:solidFill>
                  <a:schemeClr val="accent4"/>
                </a:solidFill>
              </a:defRPr>
            </a:lvl6pPr>
            <a:lvl7pPr lvl="6" algn="r" rtl="0">
              <a:spcBef>
                <a:spcPts val="0"/>
              </a:spcBef>
              <a:spcAft>
                <a:spcPts val="0"/>
              </a:spcAft>
              <a:buNone/>
              <a:defRPr sz="1700">
                <a:solidFill>
                  <a:schemeClr val="accent4"/>
                </a:solidFill>
              </a:defRPr>
            </a:lvl7pPr>
            <a:lvl8pPr lvl="7" algn="r" rtl="0">
              <a:spcBef>
                <a:spcPts val="0"/>
              </a:spcBef>
              <a:spcAft>
                <a:spcPts val="0"/>
              </a:spcAft>
              <a:buNone/>
              <a:defRPr sz="1700">
                <a:solidFill>
                  <a:schemeClr val="accent4"/>
                </a:solidFill>
              </a:defRPr>
            </a:lvl8pPr>
            <a:lvl9pPr lvl="8" algn="r" rtl="0">
              <a:spcBef>
                <a:spcPts val="0"/>
              </a:spcBef>
              <a:spcAft>
                <a:spcPts val="0"/>
              </a:spcAft>
              <a:buNone/>
              <a:defRPr sz="1700">
                <a:solidFill>
                  <a:schemeClr val="accent4"/>
                </a:solidFill>
              </a:defRPr>
            </a:lvl9pPr>
          </a:lstStyle>
          <a:p>
            <a:endParaRPr/>
          </a:p>
        </p:txBody>
      </p:sp>
      <p:sp>
        <p:nvSpPr>
          <p:cNvPr id="1496" name="Google Shape;1496;p15"/>
          <p:cNvSpPr/>
          <p:nvPr/>
        </p:nvSpPr>
        <p:spPr>
          <a:xfrm>
            <a:off x="9012640" y="4052430"/>
            <a:ext cx="62541" cy="62503"/>
          </a:xfrm>
          <a:custGeom>
            <a:avLst/>
            <a:gdLst/>
            <a:ahLst/>
            <a:cxnLst/>
            <a:rect l="l" t="t" r="r" b="b"/>
            <a:pathLst>
              <a:path w="1643" h="1642" extrusionOk="0">
                <a:moveTo>
                  <a:pt x="822" y="1"/>
                </a:moveTo>
                <a:cubicBezTo>
                  <a:pt x="366" y="1"/>
                  <a:pt x="1" y="365"/>
                  <a:pt x="1" y="821"/>
                </a:cubicBezTo>
                <a:cubicBezTo>
                  <a:pt x="1" y="1277"/>
                  <a:pt x="366" y="1642"/>
                  <a:pt x="822" y="1642"/>
                </a:cubicBezTo>
                <a:cubicBezTo>
                  <a:pt x="1277" y="1642"/>
                  <a:pt x="1642" y="1277"/>
                  <a:pt x="1642" y="821"/>
                </a:cubicBezTo>
                <a:cubicBezTo>
                  <a:pt x="1642" y="365"/>
                  <a:pt x="1277" y="1"/>
                  <a:pt x="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5"/>
          <p:cNvSpPr/>
          <p:nvPr/>
        </p:nvSpPr>
        <p:spPr>
          <a:xfrm>
            <a:off x="9012640" y="42861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7" y="1642"/>
                  <a:pt x="1642" y="1277"/>
                  <a:pt x="1642" y="821"/>
                </a:cubicBezTo>
                <a:cubicBezTo>
                  <a:pt x="1642" y="365"/>
                  <a:pt x="1277"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5"/>
          <p:cNvSpPr/>
          <p:nvPr/>
        </p:nvSpPr>
        <p:spPr>
          <a:xfrm>
            <a:off x="9012640" y="45198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7" y="1672"/>
                  <a:pt x="1642" y="1277"/>
                  <a:pt x="1642" y="851"/>
                </a:cubicBezTo>
                <a:cubicBezTo>
                  <a:pt x="1642" y="396"/>
                  <a:pt x="1277"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5"/>
          <p:cNvSpPr/>
          <p:nvPr/>
        </p:nvSpPr>
        <p:spPr>
          <a:xfrm>
            <a:off x="9002248" y="4754255"/>
            <a:ext cx="72933" cy="62998"/>
          </a:xfrm>
          <a:custGeom>
            <a:avLst/>
            <a:gdLst/>
            <a:ahLst/>
            <a:cxnLst/>
            <a:rect l="l" t="t" r="r" b="b"/>
            <a:pathLst>
              <a:path w="1916" h="1655" extrusionOk="0">
                <a:moveTo>
                  <a:pt x="1092" y="0"/>
                </a:moveTo>
                <a:cubicBezTo>
                  <a:pt x="890" y="0"/>
                  <a:pt x="685" y="78"/>
                  <a:pt x="517" y="256"/>
                </a:cubicBezTo>
                <a:cubicBezTo>
                  <a:pt x="0" y="773"/>
                  <a:pt x="365" y="1654"/>
                  <a:pt x="1095"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5"/>
          <p:cNvSpPr/>
          <p:nvPr/>
        </p:nvSpPr>
        <p:spPr>
          <a:xfrm>
            <a:off x="9002248" y="4988463"/>
            <a:ext cx="72933" cy="62465"/>
          </a:xfrm>
          <a:custGeom>
            <a:avLst/>
            <a:gdLst/>
            <a:ahLst/>
            <a:cxnLst/>
            <a:rect l="l" t="t" r="r" b="b"/>
            <a:pathLst>
              <a:path w="1916" h="1641" extrusionOk="0">
                <a:moveTo>
                  <a:pt x="1091" y="1"/>
                </a:moveTo>
                <a:cubicBezTo>
                  <a:pt x="890" y="1"/>
                  <a:pt x="684" y="75"/>
                  <a:pt x="517" y="243"/>
                </a:cubicBezTo>
                <a:cubicBezTo>
                  <a:pt x="0" y="759"/>
                  <a:pt x="365" y="1641"/>
                  <a:pt x="1095" y="1641"/>
                </a:cubicBezTo>
                <a:cubicBezTo>
                  <a:pt x="1550" y="1641"/>
                  <a:pt x="1915" y="1276"/>
                  <a:pt x="1915" y="820"/>
                </a:cubicBezTo>
                <a:cubicBezTo>
                  <a:pt x="1915" y="327"/>
                  <a:pt x="1512"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5"/>
          <p:cNvSpPr/>
          <p:nvPr/>
        </p:nvSpPr>
        <p:spPr>
          <a:xfrm>
            <a:off x="8759590" y="4052202"/>
            <a:ext cx="73770" cy="62769"/>
          </a:xfrm>
          <a:custGeom>
            <a:avLst/>
            <a:gdLst/>
            <a:ahLst/>
            <a:cxnLst/>
            <a:rect l="l" t="t" r="r" b="b"/>
            <a:pathLst>
              <a:path w="1938" h="1649" extrusionOk="0">
                <a:moveTo>
                  <a:pt x="1098" y="1"/>
                </a:moveTo>
                <a:cubicBezTo>
                  <a:pt x="891" y="1"/>
                  <a:pt x="680" y="79"/>
                  <a:pt x="509" y="250"/>
                </a:cubicBezTo>
                <a:cubicBezTo>
                  <a:pt x="1" y="788"/>
                  <a:pt x="374" y="1649"/>
                  <a:pt x="1080" y="1649"/>
                </a:cubicBezTo>
                <a:cubicBezTo>
                  <a:pt x="1092" y="1649"/>
                  <a:pt x="1105" y="1648"/>
                  <a:pt x="1117" y="1648"/>
                </a:cubicBezTo>
                <a:cubicBezTo>
                  <a:pt x="1573" y="1648"/>
                  <a:pt x="1937" y="1253"/>
                  <a:pt x="1937" y="827"/>
                </a:cubicBezTo>
                <a:cubicBezTo>
                  <a:pt x="1917" y="319"/>
                  <a:pt x="1516" y="1"/>
                  <a:pt x="1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5"/>
          <p:cNvSpPr/>
          <p:nvPr/>
        </p:nvSpPr>
        <p:spPr>
          <a:xfrm>
            <a:off x="8760428"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5" y="1276"/>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5"/>
          <p:cNvSpPr/>
          <p:nvPr/>
        </p:nvSpPr>
        <p:spPr>
          <a:xfrm>
            <a:off x="8760428" y="4519894"/>
            <a:ext cx="72933" cy="63645"/>
          </a:xfrm>
          <a:custGeom>
            <a:avLst/>
            <a:gdLst/>
            <a:ahLst/>
            <a:cxnLst/>
            <a:rect l="l" t="t" r="r" b="b"/>
            <a:pathLst>
              <a:path w="1916" h="1672" extrusionOk="0">
                <a:moveTo>
                  <a:pt x="1092" y="0"/>
                </a:moveTo>
                <a:cubicBezTo>
                  <a:pt x="890" y="0"/>
                  <a:pt x="685" y="75"/>
                  <a:pt x="517" y="243"/>
                </a:cubicBezTo>
                <a:cubicBezTo>
                  <a:pt x="1" y="759"/>
                  <a:pt x="365" y="1671"/>
                  <a:pt x="1095" y="1671"/>
                </a:cubicBezTo>
                <a:cubicBezTo>
                  <a:pt x="1551" y="1671"/>
                  <a:pt x="1915" y="1276"/>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5"/>
          <p:cNvSpPr/>
          <p:nvPr/>
        </p:nvSpPr>
        <p:spPr>
          <a:xfrm>
            <a:off x="8760428" y="4754255"/>
            <a:ext cx="72933" cy="62998"/>
          </a:xfrm>
          <a:custGeom>
            <a:avLst/>
            <a:gdLst/>
            <a:ahLst/>
            <a:cxnLst/>
            <a:rect l="l" t="t" r="r" b="b"/>
            <a:pathLst>
              <a:path w="1916" h="1655" extrusionOk="0">
                <a:moveTo>
                  <a:pt x="1092" y="0"/>
                </a:moveTo>
                <a:cubicBezTo>
                  <a:pt x="891" y="0"/>
                  <a:pt x="685" y="78"/>
                  <a:pt x="517" y="256"/>
                </a:cubicBezTo>
                <a:cubicBezTo>
                  <a:pt x="1" y="773"/>
                  <a:pt x="365" y="1654"/>
                  <a:pt x="1095" y="1654"/>
                </a:cubicBezTo>
                <a:cubicBezTo>
                  <a:pt x="1551"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5"/>
          <p:cNvSpPr/>
          <p:nvPr/>
        </p:nvSpPr>
        <p:spPr>
          <a:xfrm>
            <a:off x="8760428"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5" y="1276"/>
                  <a:pt x="1915" y="820"/>
                </a:cubicBezTo>
                <a:cubicBezTo>
                  <a:pt x="1915" y="327"/>
                  <a:pt x="1512"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5"/>
          <p:cNvSpPr/>
          <p:nvPr/>
        </p:nvSpPr>
        <p:spPr>
          <a:xfrm>
            <a:off x="8527894"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1" y="1277"/>
                  <a:pt x="1641" y="821"/>
                </a:cubicBezTo>
                <a:cubicBezTo>
                  <a:pt x="1641"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5"/>
          <p:cNvSpPr/>
          <p:nvPr/>
        </p:nvSpPr>
        <p:spPr>
          <a:xfrm>
            <a:off x="8527894"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1" y="1277"/>
                  <a:pt x="1641" y="821"/>
                </a:cubicBezTo>
                <a:cubicBezTo>
                  <a:pt x="1641"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5"/>
          <p:cNvSpPr/>
          <p:nvPr/>
        </p:nvSpPr>
        <p:spPr>
          <a:xfrm>
            <a:off x="8527894"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1" y="1277"/>
                  <a:pt x="1641" y="851"/>
                </a:cubicBezTo>
                <a:cubicBezTo>
                  <a:pt x="1641"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5"/>
          <p:cNvSpPr/>
          <p:nvPr/>
        </p:nvSpPr>
        <p:spPr>
          <a:xfrm>
            <a:off x="8516323" y="4754255"/>
            <a:ext cx="74074" cy="62998"/>
          </a:xfrm>
          <a:custGeom>
            <a:avLst/>
            <a:gdLst/>
            <a:ahLst/>
            <a:cxnLst/>
            <a:rect l="l" t="t" r="r" b="b"/>
            <a:pathLst>
              <a:path w="1946" h="1655" extrusionOk="0">
                <a:moveTo>
                  <a:pt x="1113" y="0"/>
                </a:moveTo>
                <a:cubicBezTo>
                  <a:pt x="907" y="0"/>
                  <a:pt x="694" y="78"/>
                  <a:pt x="517" y="256"/>
                </a:cubicBezTo>
                <a:cubicBezTo>
                  <a:pt x="0" y="773"/>
                  <a:pt x="395" y="1654"/>
                  <a:pt x="1125" y="1654"/>
                </a:cubicBezTo>
                <a:cubicBezTo>
                  <a:pt x="1581" y="1654"/>
                  <a:pt x="1945" y="1289"/>
                  <a:pt x="1945" y="833"/>
                </a:cubicBezTo>
                <a:cubicBezTo>
                  <a:pt x="1945"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5"/>
          <p:cNvSpPr/>
          <p:nvPr/>
        </p:nvSpPr>
        <p:spPr>
          <a:xfrm>
            <a:off x="8516323" y="4988463"/>
            <a:ext cx="74074" cy="62465"/>
          </a:xfrm>
          <a:custGeom>
            <a:avLst/>
            <a:gdLst/>
            <a:ahLst/>
            <a:cxnLst/>
            <a:rect l="l" t="t" r="r" b="b"/>
            <a:pathLst>
              <a:path w="1946" h="1641" extrusionOk="0">
                <a:moveTo>
                  <a:pt x="1099" y="1"/>
                </a:moveTo>
                <a:cubicBezTo>
                  <a:pt x="893" y="1"/>
                  <a:pt x="684" y="75"/>
                  <a:pt x="517" y="243"/>
                </a:cubicBezTo>
                <a:cubicBezTo>
                  <a:pt x="0" y="759"/>
                  <a:pt x="395" y="1641"/>
                  <a:pt x="1125" y="1641"/>
                </a:cubicBezTo>
                <a:cubicBezTo>
                  <a:pt x="1581" y="1641"/>
                  <a:pt x="1945" y="1276"/>
                  <a:pt x="1945" y="820"/>
                </a:cubicBezTo>
                <a:cubicBezTo>
                  <a:pt x="1945" y="327"/>
                  <a:pt x="1528"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5"/>
          <p:cNvSpPr/>
          <p:nvPr/>
        </p:nvSpPr>
        <p:spPr>
          <a:xfrm>
            <a:off x="8274502" y="4052202"/>
            <a:ext cx="72933" cy="62731"/>
          </a:xfrm>
          <a:custGeom>
            <a:avLst/>
            <a:gdLst/>
            <a:ahLst/>
            <a:cxnLst/>
            <a:rect l="l" t="t" r="r" b="b"/>
            <a:pathLst>
              <a:path w="1916" h="1648" extrusionOk="0">
                <a:moveTo>
                  <a:pt x="1105" y="1"/>
                </a:moveTo>
                <a:cubicBezTo>
                  <a:pt x="899" y="1"/>
                  <a:pt x="688" y="79"/>
                  <a:pt x="517" y="250"/>
                </a:cubicBezTo>
                <a:cubicBezTo>
                  <a:pt x="0" y="766"/>
                  <a:pt x="365" y="1648"/>
                  <a:pt x="1095" y="1648"/>
                </a:cubicBezTo>
                <a:cubicBezTo>
                  <a:pt x="1551" y="1648"/>
                  <a:pt x="1915" y="1283"/>
                  <a:pt x="1915" y="827"/>
                </a:cubicBezTo>
                <a:cubicBezTo>
                  <a:pt x="1915" y="319"/>
                  <a:pt x="152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5"/>
          <p:cNvSpPr/>
          <p:nvPr/>
        </p:nvSpPr>
        <p:spPr>
          <a:xfrm>
            <a:off x="8274502" y="4286181"/>
            <a:ext cx="72933" cy="62465"/>
          </a:xfrm>
          <a:custGeom>
            <a:avLst/>
            <a:gdLst/>
            <a:ahLst/>
            <a:cxnLst/>
            <a:rect l="l" t="t" r="r" b="b"/>
            <a:pathLst>
              <a:path w="1916" h="1641" extrusionOk="0">
                <a:moveTo>
                  <a:pt x="1092" y="0"/>
                </a:moveTo>
                <a:cubicBezTo>
                  <a:pt x="890" y="0"/>
                  <a:pt x="684" y="75"/>
                  <a:pt x="517" y="243"/>
                </a:cubicBezTo>
                <a:cubicBezTo>
                  <a:pt x="0" y="759"/>
                  <a:pt x="365" y="1641"/>
                  <a:pt x="1095" y="1641"/>
                </a:cubicBezTo>
                <a:cubicBezTo>
                  <a:pt x="1551" y="1641"/>
                  <a:pt x="1915" y="1276"/>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5"/>
          <p:cNvSpPr/>
          <p:nvPr/>
        </p:nvSpPr>
        <p:spPr>
          <a:xfrm>
            <a:off x="8274502" y="4519894"/>
            <a:ext cx="72933" cy="63645"/>
          </a:xfrm>
          <a:custGeom>
            <a:avLst/>
            <a:gdLst/>
            <a:ahLst/>
            <a:cxnLst/>
            <a:rect l="l" t="t" r="r" b="b"/>
            <a:pathLst>
              <a:path w="1916" h="1672" extrusionOk="0">
                <a:moveTo>
                  <a:pt x="1092" y="0"/>
                </a:moveTo>
                <a:cubicBezTo>
                  <a:pt x="890" y="0"/>
                  <a:pt x="684" y="75"/>
                  <a:pt x="517" y="243"/>
                </a:cubicBezTo>
                <a:cubicBezTo>
                  <a:pt x="0" y="759"/>
                  <a:pt x="365" y="1671"/>
                  <a:pt x="1095" y="1671"/>
                </a:cubicBezTo>
                <a:cubicBezTo>
                  <a:pt x="1551" y="1671"/>
                  <a:pt x="1915" y="1276"/>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5"/>
          <p:cNvSpPr/>
          <p:nvPr/>
        </p:nvSpPr>
        <p:spPr>
          <a:xfrm>
            <a:off x="8274502" y="4754255"/>
            <a:ext cx="72933" cy="62998"/>
          </a:xfrm>
          <a:custGeom>
            <a:avLst/>
            <a:gdLst/>
            <a:ahLst/>
            <a:cxnLst/>
            <a:rect l="l" t="t" r="r" b="b"/>
            <a:pathLst>
              <a:path w="1916" h="1655" extrusionOk="0">
                <a:moveTo>
                  <a:pt x="1092" y="0"/>
                </a:moveTo>
                <a:cubicBezTo>
                  <a:pt x="891" y="0"/>
                  <a:pt x="685" y="78"/>
                  <a:pt x="517" y="256"/>
                </a:cubicBezTo>
                <a:cubicBezTo>
                  <a:pt x="0" y="773"/>
                  <a:pt x="365" y="1654"/>
                  <a:pt x="1095" y="1654"/>
                </a:cubicBezTo>
                <a:cubicBezTo>
                  <a:pt x="1551"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5"/>
          <p:cNvSpPr/>
          <p:nvPr/>
        </p:nvSpPr>
        <p:spPr>
          <a:xfrm>
            <a:off x="8274502" y="4988463"/>
            <a:ext cx="72933" cy="62465"/>
          </a:xfrm>
          <a:custGeom>
            <a:avLst/>
            <a:gdLst/>
            <a:ahLst/>
            <a:cxnLst/>
            <a:rect l="l" t="t" r="r" b="b"/>
            <a:pathLst>
              <a:path w="1916" h="1641" extrusionOk="0">
                <a:moveTo>
                  <a:pt x="1092" y="1"/>
                </a:moveTo>
                <a:cubicBezTo>
                  <a:pt x="890" y="1"/>
                  <a:pt x="684" y="75"/>
                  <a:pt x="517" y="243"/>
                </a:cubicBezTo>
                <a:cubicBezTo>
                  <a:pt x="0" y="759"/>
                  <a:pt x="365" y="1641"/>
                  <a:pt x="1095" y="1641"/>
                </a:cubicBezTo>
                <a:cubicBezTo>
                  <a:pt x="1551" y="1641"/>
                  <a:pt x="1915" y="1276"/>
                  <a:pt x="1915" y="820"/>
                </a:cubicBezTo>
                <a:cubicBezTo>
                  <a:pt x="1915" y="327"/>
                  <a:pt x="1512"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5"/>
          <p:cNvSpPr/>
          <p:nvPr/>
        </p:nvSpPr>
        <p:spPr>
          <a:xfrm>
            <a:off x="8041931" y="4052430"/>
            <a:ext cx="63683" cy="62503"/>
          </a:xfrm>
          <a:custGeom>
            <a:avLst/>
            <a:gdLst/>
            <a:ahLst/>
            <a:cxnLst/>
            <a:rect l="l" t="t" r="r" b="b"/>
            <a:pathLst>
              <a:path w="1673" h="1642" extrusionOk="0">
                <a:moveTo>
                  <a:pt x="822" y="1"/>
                </a:moveTo>
                <a:cubicBezTo>
                  <a:pt x="366" y="1"/>
                  <a:pt x="1" y="365"/>
                  <a:pt x="1" y="821"/>
                </a:cubicBezTo>
                <a:cubicBezTo>
                  <a:pt x="1" y="1277"/>
                  <a:pt x="366" y="1642"/>
                  <a:pt x="822" y="1642"/>
                </a:cubicBezTo>
                <a:cubicBezTo>
                  <a:pt x="1277" y="1642"/>
                  <a:pt x="1673" y="1277"/>
                  <a:pt x="1673" y="821"/>
                </a:cubicBezTo>
                <a:cubicBezTo>
                  <a:pt x="1673" y="365"/>
                  <a:pt x="1277" y="1"/>
                  <a:pt x="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5"/>
          <p:cNvSpPr/>
          <p:nvPr/>
        </p:nvSpPr>
        <p:spPr>
          <a:xfrm>
            <a:off x="8041931" y="4286143"/>
            <a:ext cx="63683" cy="62503"/>
          </a:xfrm>
          <a:custGeom>
            <a:avLst/>
            <a:gdLst/>
            <a:ahLst/>
            <a:cxnLst/>
            <a:rect l="l" t="t" r="r" b="b"/>
            <a:pathLst>
              <a:path w="1673" h="1642" extrusionOk="0">
                <a:moveTo>
                  <a:pt x="822" y="0"/>
                </a:moveTo>
                <a:cubicBezTo>
                  <a:pt x="366" y="0"/>
                  <a:pt x="1" y="365"/>
                  <a:pt x="1" y="821"/>
                </a:cubicBezTo>
                <a:cubicBezTo>
                  <a:pt x="1" y="1277"/>
                  <a:pt x="366" y="1642"/>
                  <a:pt x="822" y="1642"/>
                </a:cubicBezTo>
                <a:cubicBezTo>
                  <a:pt x="1277" y="1642"/>
                  <a:pt x="1673" y="1277"/>
                  <a:pt x="1673" y="821"/>
                </a:cubicBezTo>
                <a:cubicBezTo>
                  <a:pt x="1673" y="365"/>
                  <a:pt x="1277"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5"/>
          <p:cNvSpPr/>
          <p:nvPr/>
        </p:nvSpPr>
        <p:spPr>
          <a:xfrm>
            <a:off x="8041931" y="4519856"/>
            <a:ext cx="63683" cy="63683"/>
          </a:xfrm>
          <a:custGeom>
            <a:avLst/>
            <a:gdLst/>
            <a:ahLst/>
            <a:cxnLst/>
            <a:rect l="l" t="t" r="r" b="b"/>
            <a:pathLst>
              <a:path w="1673" h="1673" extrusionOk="0">
                <a:moveTo>
                  <a:pt x="822" y="0"/>
                </a:moveTo>
                <a:cubicBezTo>
                  <a:pt x="366" y="0"/>
                  <a:pt x="1" y="396"/>
                  <a:pt x="1" y="851"/>
                </a:cubicBezTo>
                <a:cubicBezTo>
                  <a:pt x="1" y="1277"/>
                  <a:pt x="366" y="1672"/>
                  <a:pt x="822" y="1672"/>
                </a:cubicBezTo>
                <a:cubicBezTo>
                  <a:pt x="1277" y="1672"/>
                  <a:pt x="1673" y="1277"/>
                  <a:pt x="1673" y="851"/>
                </a:cubicBezTo>
                <a:cubicBezTo>
                  <a:pt x="1673" y="396"/>
                  <a:pt x="1277"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5"/>
          <p:cNvSpPr/>
          <p:nvPr/>
        </p:nvSpPr>
        <p:spPr>
          <a:xfrm>
            <a:off x="8031539" y="4754255"/>
            <a:ext cx="74074" cy="62998"/>
          </a:xfrm>
          <a:custGeom>
            <a:avLst/>
            <a:gdLst/>
            <a:ahLst/>
            <a:cxnLst/>
            <a:rect l="l" t="t" r="r" b="b"/>
            <a:pathLst>
              <a:path w="1946" h="1655" extrusionOk="0">
                <a:moveTo>
                  <a:pt x="1099" y="0"/>
                </a:moveTo>
                <a:cubicBezTo>
                  <a:pt x="894" y="0"/>
                  <a:pt x="685" y="78"/>
                  <a:pt x="517" y="256"/>
                </a:cubicBezTo>
                <a:cubicBezTo>
                  <a:pt x="0" y="773"/>
                  <a:pt x="365" y="1654"/>
                  <a:pt x="1095" y="1654"/>
                </a:cubicBezTo>
                <a:cubicBezTo>
                  <a:pt x="1550" y="1654"/>
                  <a:pt x="1946" y="1289"/>
                  <a:pt x="1915" y="833"/>
                </a:cubicBezTo>
                <a:cubicBezTo>
                  <a:pt x="1936" y="340"/>
                  <a:pt x="1526"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5"/>
          <p:cNvSpPr/>
          <p:nvPr/>
        </p:nvSpPr>
        <p:spPr>
          <a:xfrm>
            <a:off x="8031539" y="4988463"/>
            <a:ext cx="74074" cy="62465"/>
          </a:xfrm>
          <a:custGeom>
            <a:avLst/>
            <a:gdLst/>
            <a:ahLst/>
            <a:cxnLst/>
            <a:rect l="l" t="t" r="r" b="b"/>
            <a:pathLst>
              <a:path w="1946" h="1641" extrusionOk="0">
                <a:moveTo>
                  <a:pt x="1091" y="1"/>
                </a:moveTo>
                <a:cubicBezTo>
                  <a:pt x="890" y="1"/>
                  <a:pt x="684" y="75"/>
                  <a:pt x="517" y="243"/>
                </a:cubicBezTo>
                <a:cubicBezTo>
                  <a:pt x="0" y="759"/>
                  <a:pt x="365" y="1641"/>
                  <a:pt x="1095" y="1641"/>
                </a:cubicBezTo>
                <a:cubicBezTo>
                  <a:pt x="1550" y="1641"/>
                  <a:pt x="1946" y="1276"/>
                  <a:pt x="1915" y="820"/>
                </a:cubicBezTo>
                <a:cubicBezTo>
                  <a:pt x="1915" y="327"/>
                  <a:pt x="1512"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5"/>
          <p:cNvSpPr/>
          <p:nvPr/>
        </p:nvSpPr>
        <p:spPr>
          <a:xfrm>
            <a:off x="7788577" y="4052202"/>
            <a:ext cx="74074" cy="62731"/>
          </a:xfrm>
          <a:custGeom>
            <a:avLst/>
            <a:gdLst/>
            <a:ahLst/>
            <a:cxnLst/>
            <a:rect l="l" t="t" r="r" b="b"/>
            <a:pathLst>
              <a:path w="1946" h="1648" extrusionOk="0">
                <a:moveTo>
                  <a:pt x="1106" y="1"/>
                </a:moveTo>
                <a:cubicBezTo>
                  <a:pt x="899" y="1"/>
                  <a:pt x="688" y="79"/>
                  <a:pt x="517" y="250"/>
                </a:cubicBezTo>
                <a:cubicBezTo>
                  <a:pt x="0" y="766"/>
                  <a:pt x="395" y="1648"/>
                  <a:pt x="1125" y="1648"/>
                </a:cubicBezTo>
                <a:cubicBezTo>
                  <a:pt x="1581" y="1648"/>
                  <a:pt x="1945" y="1253"/>
                  <a:pt x="1945" y="827"/>
                </a:cubicBezTo>
                <a:cubicBezTo>
                  <a:pt x="1925"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5"/>
          <p:cNvSpPr/>
          <p:nvPr/>
        </p:nvSpPr>
        <p:spPr>
          <a:xfrm>
            <a:off x="7788881" y="4286181"/>
            <a:ext cx="73770" cy="62503"/>
          </a:xfrm>
          <a:custGeom>
            <a:avLst/>
            <a:gdLst/>
            <a:ahLst/>
            <a:cxnLst/>
            <a:rect l="l" t="t" r="r" b="b"/>
            <a:pathLst>
              <a:path w="1938" h="1642" extrusionOk="0">
                <a:moveTo>
                  <a:pt x="1091" y="0"/>
                </a:moveTo>
                <a:cubicBezTo>
                  <a:pt x="885" y="0"/>
                  <a:pt x="676" y="75"/>
                  <a:pt x="509" y="243"/>
                </a:cubicBezTo>
                <a:cubicBezTo>
                  <a:pt x="1" y="751"/>
                  <a:pt x="345" y="1642"/>
                  <a:pt x="1080" y="1642"/>
                </a:cubicBezTo>
                <a:cubicBezTo>
                  <a:pt x="1092" y="1642"/>
                  <a:pt x="1104" y="1641"/>
                  <a:pt x="1117" y="1641"/>
                </a:cubicBezTo>
                <a:cubicBezTo>
                  <a:pt x="1573" y="1641"/>
                  <a:pt x="1907" y="1276"/>
                  <a:pt x="1937" y="820"/>
                </a:cubicBezTo>
                <a:cubicBezTo>
                  <a:pt x="1937" y="327"/>
                  <a:pt x="1521"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5"/>
          <p:cNvSpPr/>
          <p:nvPr/>
        </p:nvSpPr>
        <p:spPr>
          <a:xfrm>
            <a:off x="7788577" y="4519933"/>
            <a:ext cx="74074" cy="63607"/>
          </a:xfrm>
          <a:custGeom>
            <a:avLst/>
            <a:gdLst/>
            <a:ahLst/>
            <a:cxnLst/>
            <a:rect l="l" t="t" r="r" b="b"/>
            <a:pathLst>
              <a:path w="1946" h="1671" extrusionOk="0">
                <a:moveTo>
                  <a:pt x="1088" y="0"/>
                </a:moveTo>
                <a:cubicBezTo>
                  <a:pt x="887" y="0"/>
                  <a:pt x="683" y="75"/>
                  <a:pt x="517" y="242"/>
                </a:cubicBezTo>
                <a:cubicBezTo>
                  <a:pt x="0" y="789"/>
                  <a:pt x="365" y="1670"/>
                  <a:pt x="1125" y="1670"/>
                </a:cubicBezTo>
                <a:cubicBezTo>
                  <a:pt x="1581" y="1640"/>
                  <a:pt x="1945" y="1275"/>
                  <a:pt x="1945" y="849"/>
                </a:cubicBezTo>
                <a:cubicBezTo>
                  <a:pt x="1925" y="334"/>
                  <a:pt x="1513"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5"/>
          <p:cNvSpPr/>
          <p:nvPr/>
        </p:nvSpPr>
        <p:spPr>
          <a:xfrm>
            <a:off x="7788577" y="4754255"/>
            <a:ext cx="74074" cy="62998"/>
          </a:xfrm>
          <a:custGeom>
            <a:avLst/>
            <a:gdLst/>
            <a:ahLst/>
            <a:cxnLst/>
            <a:rect l="l" t="t" r="r" b="b"/>
            <a:pathLst>
              <a:path w="1946" h="1655" extrusionOk="0">
                <a:moveTo>
                  <a:pt x="1100" y="0"/>
                </a:moveTo>
                <a:cubicBezTo>
                  <a:pt x="894" y="0"/>
                  <a:pt x="684" y="78"/>
                  <a:pt x="517" y="256"/>
                </a:cubicBezTo>
                <a:cubicBezTo>
                  <a:pt x="0" y="773"/>
                  <a:pt x="365" y="1654"/>
                  <a:pt x="1125" y="1654"/>
                </a:cubicBezTo>
                <a:cubicBezTo>
                  <a:pt x="1581" y="1654"/>
                  <a:pt x="1915" y="1289"/>
                  <a:pt x="1945" y="833"/>
                </a:cubicBezTo>
                <a:cubicBezTo>
                  <a:pt x="1945" y="340"/>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5"/>
          <p:cNvSpPr/>
          <p:nvPr/>
        </p:nvSpPr>
        <p:spPr>
          <a:xfrm>
            <a:off x="7788881" y="4988463"/>
            <a:ext cx="73770" cy="62503"/>
          </a:xfrm>
          <a:custGeom>
            <a:avLst/>
            <a:gdLst/>
            <a:ahLst/>
            <a:cxnLst/>
            <a:rect l="l" t="t" r="r" b="b"/>
            <a:pathLst>
              <a:path w="1938" h="1642" extrusionOk="0">
                <a:moveTo>
                  <a:pt x="1084" y="1"/>
                </a:moveTo>
                <a:cubicBezTo>
                  <a:pt x="882" y="1"/>
                  <a:pt x="676" y="75"/>
                  <a:pt x="509" y="243"/>
                </a:cubicBezTo>
                <a:cubicBezTo>
                  <a:pt x="1" y="751"/>
                  <a:pt x="345" y="1642"/>
                  <a:pt x="1080" y="1642"/>
                </a:cubicBezTo>
                <a:cubicBezTo>
                  <a:pt x="1092" y="1642"/>
                  <a:pt x="1104" y="1641"/>
                  <a:pt x="1117" y="1641"/>
                </a:cubicBezTo>
                <a:cubicBezTo>
                  <a:pt x="1573" y="1641"/>
                  <a:pt x="1937" y="1276"/>
                  <a:pt x="1937" y="820"/>
                </a:cubicBezTo>
                <a:cubicBezTo>
                  <a:pt x="1917" y="327"/>
                  <a:pt x="1507"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5"/>
          <p:cNvSpPr/>
          <p:nvPr/>
        </p:nvSpPr>
        <p:spPr>
          <a:xfrm>
            <a:off x="7557185"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1" y="1277"/>
                  <a:pt x="1641" y="821"/>
                </a:cubicBezTo>
                <a:cubicBezTo>
                  <a:pt x="1641"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5"/>
          <p:cNvSpPr/>
          <p:nvPr/>
        </p:nvSpPr>
        <p:spPr>
          <a:xfrm>
            <a:off x="7557185"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1" y="1277"/>
                  <a:pt x="1641" y="821"/>
                </a:cubicBezTo>
                <a:cubicBezTo>
                  <a:pt x="1641"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5"/>
          <p:cNvSpPr/>
          <p:nvPr/>
        </p:nvSpPr>
        <p:spPr>
          <a:xfrm>
            <a:off x="7557185"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1" y="1277"/>
                  <a:pt x="1641" y="851"/>
                </a:cubicBezTo>
                <a:cubicBezTo>
                  <a:pt x="1641"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5"/>
          <p:cNvSpPr/>
          <p:nvPr/>
        </p:nvSpPr>
        <p:spPr>
          <a:xfrm>
            <a:off x="7546756" y="4754255"/>
            <a:ext cx="72933" cy="62998"/>
          </a:xfrm>
          <a:custGeom>
            <a:avLst/>
            <a:gdLst/>
            <a:ahLst/>
            <a:cxnLst/>
            <a:rect l="l" t="t" r="r" b="b"/>
            <a:pathLst>
              <a:path w="1916" h="1655" extrusionOk="0">
                <a:moveTo>
                  <a:pt x="1092" y="0"/>
                </a:moveTo>
                <a:cubicBezTo>
                  <a:pt x="891" y="0"/>
                  <a:pt x="685" y="78"/>
                  <a:pt x="517" y="256"/>
                </a:cubicBezTo>
                <a:cubicBezTo>
                  <a:pt x="0" y="773"/>
                  <a:pt x="365" y="1654"/>
                  <a:pt x="1095" y="1654"/>
                </a:cubicBezTo>
                <a:cubicBezTo>
                  <a:pt x="1551"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5"/>
          <p:cNvSpPr/>
          <p:nvPr/>
        </p:nvSpPr>
        <p:spPr>
          <a:xfrm>
            <a:off x="7546756" y="4988463"/>
            <a:ext cx="72933" cy="62465"/>
          </a:xfrm>
          <a:custGeom>
            <a:avLst/>
            <a:gdLst/>
            <a:ahLst/>
            <a:cxnLst/>
            <a:rect l="l" t="t" r="r" b="b"/>
            <a:pathLst>
              <a:path w="1916" h="1641" extrusionOk="0">
                <a:moveTo>
                  <a:pt x="1092" y="1"/>
                </a:moveTo>
                <a:cubicBezTo>
                  <a:pt x="890" y="1"/>
                  <a:pt x="685" y="75"/>
                  <a:pt x="517" y="243"/>
                </a:cubicBezTo>
                <a:cubicBezTo>
                  <a:pt x="0" y="759"/>
                  <a:pt x="365" y="1641"/>
                  <a:pt x="1095" y="1641"/>
                </a:cubicBezTo>
                <a:cubicBezTo>
                  <a:pt x="1551" y="1641"/>
                  <a:pt x="1915" y="1276"/>
                  <a:pt x="1915" y="820"/>
                </a:cubicBezTo>
                <a:cubicBezTo>
                  <a:pt x="1915" y="327"/>
                  <a:pt x="1512"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5"/>
          <p:cNvSpPr/>
          <p:nvPr/>
        </p:nvSpPr>
        <p:spPr>
          <a:xfrm>
            <a:off x="7303793" y="4052202"/>
            <a:ext cx="74074" cy="62731"/>
          </a:xfrm>
          <a:custGeom>
            <a:avLst/>
            <a:gdLst/>
            <a:ahLst/>
            <a:cxnLst/>
            <a:rect l="l" t="t" r="r" b="b"/>
            <a:pathLst>
              <a:path w="1946" h="1648" extrusionOk="0">
                <a:moveTo>
                  <a:pt x="1106" y="1"/>
                </a:moveTo>
                <a:cubicBezTo>
                  <a:pt x="899" y="1"/>
                  <a:pt x="688" y="79"/>
                  <a:pt x="517" y="250"/>
                </a:cubicBezTo>
                <a:cubicBezTo>
                  <a:pt x="0" y="766"/>
                  <a:pt x="365" y="1648"/>
                  <a:pt x="1095" y="1648"/>
                </a:cubicBezTo>
                <a:cubicBezTo>
                  <a:pt x="1581" y="1648"/>
                  <a:pt x="1946" y="1283"/>
                  <a:pt x="1946" y="827"/>
                </a:cubicBezTo>
                <a:cubicBezTo>
                  <a:pt x="1925"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5"/>
          <p:cNvSpPr/>
          <p:nvPr/>
        </p:nvSpPr>
        <p:spPr>
          <a:xfrm>
            <a:off x="7303793" y="4286181"/>
            <a:ext cx="74074" cy="62465"/>
          </a:xfrm>
          <a:custGeom>
            <a:avLst/>
            <a:gdLst/>
            <a:ahLst/>
            <a:cxnLst/>
            <a:rect l="l" t="t" r="r" b="b"/>
            <a:pathLst>
              <a:path w="1946" h="1641" extrusionOk="0">
                <a:moveTo>
                  <a:pt x="1098" y="0"/>
                </a:moveTo>
                <a:cubicBezTo>
                  <a:pt x="893" y="0"/>
                  <a:pt x="684" y="75"/>
                  <a:pt x="517" y="243"/>
                </a:cubicBezTo>
                <a:cubicBezTo>
                  <a:pt x="0" y="759"/>
                  <a:pt x="365" y="1641"/>
                  <a:pt x="1095" y="1641"/>
                </a:cubicBezTo>
                <a:cubicBezTo>
                  <a:pt x="1551" y="1641"/>
                  <a:pt x="1946" y="1276"/>
                  <a:pt x="1915" y="820"/>
                </a:cubicBezTo>
                <a:cubicBezTo>
                  <a:pt x="1936" y="327"/>
                  <a:pt x="152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5"/>
          <p:cNvSpPr/>
          <p:nvPr/>
        </p:nvSpPr>
        <p:spPr>
          <a:xfrm>
            <a:off x="7303793" y="4519894"/>
            <a:ext cx="74074" cy="63645"/>
          </a:xfrm>
          <a:custGeom>
            <a:avLst/>
            <a:gdLst/>
            <a:ahLst/>
            <a:cxnLst/>
            <a:rect l="l" t="t" r="r" b="b"/>
            <a:pathLst>
              <a:path w="1946" h="1672" extrusionOk="0">
                <a:moveTo>
                  <a:pt x="1098" y="0"/>
                </a:moveTo>
                <a:cubicBezTo>
                  <a:pt x="893" y="0"/>
                  <a:pt x="684" y="75"/>
                  <a:pt x="517" y="243"/>
                </a:cubicBezTo>
                <a:cubicBezTo>
                  <a:pt x="0" y="759"/>
                  <a:pt x="365" y="1671"/>
                  <a:pt x="1095" y="1671"/>
                </a:cubicBezTo>
                <a:cubicBezTo>
                  <a:pt x="1551" y="1671"/>
                  <a:pt x="1946" y="1306"/>
                  <a:pt x="1915" y="820"/>
                </a:cubicBezTo>
                <a:cubicBezTo>
                  <a:pt x="1936" y="327"/>
                  <a:pt x="152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5"/>
          <p:cNvSpPr/>
          <p:nvPr/>
        </p:nvSpPr>
        <p:spPr>
          <a:xfrm>
            <a:off x="7303793" y="4754255"/>
            <a:ext cx="74074" cy="62998"/>
          </a:xfrm>
          <a:custGeom>
            <a:avLst/>
            <a:gdLst/>
            <a:ahLst/>
            <a:cxnLst/>
            <a:rect l="l" t="t" r="r" b="b"/>
            <a:pathLst>
              <a:path w="1946" h="1655" extrusionOk="0">
                <a:moveTo>
                  <a:pt x="1099" y="0"/>
                </a:moveTo>
                <a:cubicBezTo>
                  <a:pt x="894" y="0"/>
                  <a:pt x="685" y="78"/>
                  <a:pt x="517" y="256"/>
                </a:cubicBezTo>
                <a:cubicBezTo>
                  <a:pt x="0" y="773"/>
                  <a:pt x="365" y="1654"/>
                  <a:pt x="1095" y="1654"/>
                </a:cubicBezTo>
                <a:cubicBezTo>
                  <a:pt x="1551" y="1654"/>
                  <a:pt x="1946" y="1289"/>
                  <a:pt x="1915" y="833"/>
                </a:cubicBezTo>
                <a:cubicBezTo>
                  <a:pt x="1936" y="340"/>
                  <a:pt x="1526"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5"/>
          <p:cNvSpPr/>
          <p:nvPr/>
        </p:nvSpPr>
        <p:spPr>
          <a:xfrm>
            <a:off x="7303793" y="4988463"/>
            <a:ext cx="74074" cy="62465"/>
          </a:xfrm>
          <a:custGeom>
            <a:avLst/>
            <a:gdLst/>
            <a:ahLst/>
            <a:cxnLst/>
            <a:rect l="l" t="t" r="r" b="b"/>
            <a:pathLst>
              <a:path w="1946" h="1641" extrusionOk="0">
                <a:moveTo>
                  <a:pt x="1098" y="1"/>
                </a:moveTo>
                <a:cubicBezTo>
                  <a:pt x="893" y="1"/>
                  <a:pt x="684" y="75"/>
                  <a:pt x="517" y="243"/>
                </a:cubicBezTo>
                <a:cubicBezTo>
                  <a:pt x="0" y="759"/>
                  <a:pt x="365" y="1641"/>
                  <a:pt x="1095" y="1641"/>
                </a:cubicBezTo>
                <a:cubicBezTo>
                  <a:pt x="1551" y="1641"/>
                  <a:pt x="1946" y="1276"/>
                  <a:pt x="1915" y="820"/>
                </a:cubicBezTo>
                <a:cubicBezTo>
                  <a:pt x="1936" y="327"/>
                  <a:pt x="1526" y="1"/>
                  <a:pt x="1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5"/>
          <p:cNvSpPr/>
          <p:nvPr/>
        </p:nvSpPr>
        <p:spPr>
          <a:xfrm>
            <a:off x="7072402"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5"/>
          <p:cNvSpPr/>
          <p:nvPr/>
        </p:nvSpPr>
        <p:spPr>
          <a:xfrm>
            <a:off x="7072402"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5"/>
          <p:cNvSpPr/>
          <p:nvPr/>
        </p:nvSpPr>
        <p:spPr>
          <a:xfrm>
            <a:off x="7072402"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5"/>
          <p:cNvSpPr/>
          <p:nvPr/>
        </p:nvSpPr>
        <p:spPr>
          <a:xfrm>
            <a:off x="7060830" y="4754255"/>
            <a:ext cx="74074" cy="62998"/>
          </a:xfrm>
          <a:custGeom>
            <a:avLst/>
            <a:gdLst/>
            <a:ahLst/>
            <a:cxnLst/>
            <a:rect l="l" t="t" r="r" b="b"/>
            <a:pathLst>
              <a:path w="1946" h="1655" extrusionOk="0">
                <a:moveTo>
                  <a:pt x="1113" y="0"/>
                </a:moveTo>
                <a:cubicBezTo>
                  <a:pt x="907" y="0"/>
                  <a:pt x="694" y="78"/>
                  <a:pt x="517" y="256"/>
                </a:cubicBezTo>
                <a:cubicBezTo>
                  <a:pt x="0" y="773"/>
                  <a:pt x="395"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5"/>
          <p:cNvSpPr/>
          <p:nvPr/>
        </p:nvSpPr>
        <p:spPr>
          <a:xfrm>
            <a:off x="7060830" y="4988463"/>
            <a:ext cx="74074" cy="62465"/>
          </a:xfrm>
          <a:custGeom>
            <a:avLst/>
            <a:gdLst/>
            <a:ahLst/>
            <a:cxnLst/>
            <a:rect l="l" t="t" r="r" b="b"/>
            <a:pathLst>
              <a:path w="1946" h="1641" extrusionOk="0">
                <a:moveTo>
                  <a:pt x="1099" y="1"/>
                </a:moveTo>
                <a:cubicBezTo>
                  <a:pt x="893" y="1"/>
                  <a:pt x="684" y="75"/>
                  <a:pt x="517" y="243"/>
                </a:cubicBezTo>
                <a:cubicBezTo>
                  <a:pt x="0" y="759"/>
                  <a:pt x="395"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5"/>
          <p:cNvSpPr/>
          <p:nvPr/>
        </p:nvSpPr>
        <p:spPr>
          <a:xfrm>
            <a:off x="6819010" y="4052202"/>
            <a:ext cx="72933" cy="62731"/>
          </a:xfrm>
          <a:custGeom>
            <a:avLst/>
            <a:gdLst/>
            <a:ahLst/>
            <a:cxnLst/>
            <a:rect l="l" t="t" r="r" b="b"/>
            <a:pathLst>
              <a:path w="1916" h="1648" extrusionOk="0">
                <a:moveTo>
                  <a:pt x="1105" y="1"/>
                </a:moveTo>
                <a:cubicBezTo>
                  <a:pt x="899" y="1"/>
                  <a:pt x="688" y="79"/>
                  <a:pt x="517" y="250"/>
                </a:cubicBezTo>
                <a:cubicBezTo>
                  <a:pt x="1" y="766"/>
                  <a:pt x="365" y="1648"/>
                  <a:pt x="1095" y="1648"/>
                </a:cubicBezTo>
                <a:cubicBezTo>
                  <a:pt x="1551" y="1648"/>
                  <a:pt x="1915" y="1283"/>
                  <a:pt x="1915" y="827"/>
                </a:cubicBezTo>
                <a:cubicBezTo>
                  <a:pt x="1915" y="319"/>
                  <a:pt x="152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5"/>
          <p:cNvSpPr/>
          <p:nvPr/>
        </p:nvSpPr>
        <p:spPr>
          <a:xfrm>
            <a:off x="6819010"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5" y="1276"/>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5"/>
          <p:cNvSpPr/>
          <p:nvPr/>
        </p:nvSpPr>
        <p:spPr>
          <a:xfrm>
            <a:off x="6819010" y="4519894"/>
            <a:ext cx="72933" cy="63645"/>
          </a:xfrm>
          <a:custGeom>
            <a:avLst/>
            <a:gdLst/>
            <a:ahLst/>
            <a:cxnLst/>
            <a:rect l="l" t="t" r="r" b="b"/>
            <a:pathLst>
              <a:path w="1916" h="1672" extrusionOk="0">
                <a:moveTo>
                  <a:pt x="1092" y="0"/>
                </a:moveTo>
                <a:cubicBezTo>
                  <a:pt x="890" y="0"/>
                  <a:pt x="685" y="75"/>
                  <a:pt x="517" y="243"/>
                </a:cubicBezTo>
                <a:cubicBezTo>
                  <a:pt x="1" y="759"/>
                  <a:pt x="365" y="1671"/>
                  <a:pt x="1095" y="1671"/>
                </a:cubicBezTo>
                <a:cubicBezTo>
                  <a:pt x="1551" y="1671"/>
                  <a:pt x="1915" y="1276"/>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5"/>
          <p:cNvSpPr/>
          <p:nvPr/>
        </p:nvSpPr>
        <p:spPr>
          <a:xfrm>
            <a:off x="6819010" y="4754255"/>
            <a:ext cx="72933" cy="62998"/>
          </a:xfrm>
          <a:custGeom>
            <a:avLst/>
            <a:gdLst/>
            <a:ahLst/>
            <a:cxnLst/>
            <a:rect l="l" t="t" r="r" b="b"/>
            <a:pathLst>
              <a:path w="1916" h="1655" extrusionOk="0">
                <a:moveTo>
                  <a:pt x="1092" y="0"/>
                </a:moveTo>
                <a:cubicBezTo>
                  <a:pt x="891" y="0"/>
                  <a:pt x="685" y="78"/>
                  <a:pt x="517" y="256"/>
                </a:cubicBezTo>
                <a:cubicBezTo>
                  <a:pt x="1" y="773"/>
                  <a:pt x="365" y="1654"/>
                  <a:pt x="1095" y="1654"/>
                </a:cubicBezTo>
                <a:cubicBezTo>
                  <a:pt x="1551"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5"/>
          <p:cNvSpPr/>
          <p:nvPr/>
        </p:nvSpPr>
        <p:spPr>
          <a:xfrm>
            <a:off x="6819010"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5" y="1276"/>
                  <a:pt x="1915" y="820"/>
                </a:cubicBezTo>
                <a:cubicBezTo>
                  <a:pt x="1915" y="327"/>
                  <a:pt x="1512"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5"/>
          <p:cNvSpPr/>
          <p:nvPr/>
        </p:nvSpPr>
        <p:spPr>
          <a:xfrm>
            <a:off x="6586476"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1" y="1277"/>
                  <a:pt x="1641" y="821"/>
                </a:cubicBezTo>
                <a:cubicBezTo>
                  <a:pt x="1641"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5"/>
          <p:cNvSpPr/>
          <p:nvPr/>
        </p:nvSpPr>
        <p:spPr>
          <a:xfrm>
            <a:off x="6586476"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1" y="1277"/>
                  <a:pt x="1641" y="821"/>
                </a:cubicBezTo>
                <a:cubicBezTo>
                  <a:pt x="1641"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5"/>
          <p:cNvSpPr/>
          <p:nvPr/>
        </p:nvSpPr>
        <p:spPr>
          <a:xfrm>
            <a:off x="6586476"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1" y="1277"/>
                  <a:pt x="1641" y="851"/>
                </a:cubicBezTo>
                <a:cubicBezTo>
                  <a:pt x="1641"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5"/>
          <p:cNvSpPr/>
          <p:nvPr/>
        </p:nvSpPr>
        <p:spPr>
          <a:xfrm>
            <a:off x="6576047" y="4754255"/>
            <a:ext cx="74074" cy="62998"/>
          </a:xfrm>
          <a:custGeom>
            <a:avLst/>
            <a:gdLst/>
            <a:ahLst/>
            <a:cxnLst/>
            <a:rect l="l" t="t" r="r" b="b"/>
            <a:pathLst>
              <a:path w="1946" h="1655" extrusionOk="0">
                <a:moveTo>
                  <a:pt x="1113" y="0"/>
                </a:moveTo>
                <a:cubicBezTo>
                  <a:pt x="907" y="0"/>
                  <a:pt x="695" y="78"/>
                  <a:pt x="517" y="256"/>
                </a:cubicBezTo>
                <a:cubicBezTo>
                  <a:pt x="0" y="773"/>
                  <a:pt x="365" y="1654"/>
                  <a:pt x="1125" y="1654"/>
                </a:cubicBezTo>
                <a:cubicBezTo>
                  <a:pt x="155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5"/>
          <p:cNvSpPr/>
          <p:nvPr/>
        </p:nvSpPr>
        <p:spPr>
          <a:xfrm>
            <a:off x="6576047" y="4988463"/>
            <a:ext cx="74074" cy="62465"/>
          </a:xfrm>
          <a:custGeom>
            <a:avLst/>
            <a:gdLst/>
            <a:ahLst/>
            <a:cxnLst/>
            <a:rect l="l" t="t" r="r" b="b"/>
            <a:pathLst>
              <a:path w="1946" h="1641" extrusionOk="0">
                <a:moveTo>
                  <a:pt x="1099" y="1"/>
                </a:moveTo>
                <a:cubicBezTo>
                  <a:pt x="893" y="1"/>
                  <a:pt x="685" y="75"/>
                  <a:pt x="517" y="243"/>
                </a:cubicBezTo>
                <a:cubicBezTo>
                  <a:pt x="0" y="759"/>
                  <a:pt x="365" y="1641"/>
                  <a:pt x="1125" y="1641"/>
                </a:cubicBezTo>
                <a:cubicBezTo>
                  <a:pt x="155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5"/>
          <p:cNvSpPr/>
          <p:nvPr/>
        </p:nvSpPr>
        <p:spPr>
          <a:xfrm>
            <a:off x="6333084" y="4052202"/>
            <a:ext cx="74074" cy="62731"/>
          </a:xfrm>
          <a:custGeom>
            <a:avLst/>
            <a:gdLst/>
            <a:ahLst/>
            <a:cxnLst/>
            <a:rect l="l" t="t" r="r" b="b"/>
            <a:pathLst>
              <a:path w="1946" h="1648" extrusionOk="0">
                <a:moveTo>
                  <a:pt x="1106" y="1"/>
                </a:moveTo>
                <a:cubicBezTo>
                  <a:pt x="899" y="1"/>
                  <a:pt x="688" y="79"/>
                  <a:pt x="517" y="250"/>
                </a:cubicBezTo>
                <a:cubicBezTo>
                  <a:pt x="0" y="766"/>
                  <a:pt x="396" y="1648"/>
                  <a:pt x="1125" y="1648"/>
                </a:cubicBezTo>
                <a:cubicBezTo>
                  <a:pt x="1581" y="1648"/>
                  <a:pt x="1946" y="1283"/>
                  <a:pt x="1946" y="827"/>
                </a:cubicBezTo>
                <a:cubicBezTo>
                  <a:pt x="1925"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5"/>
          <p:cNvSpPr/>
          <p:nvPr/>
        </p:nvSpPr>
        <p:spPr>
          <a:xfrm>
            <a:off x="6333084" y="42861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5"/>
          <p:cNvSpPr/>
          <p:nvPr/>
        </p:nvSpPr>
        <p:spPr>
          <a:xfrm>
            <a:off x="6333084" y="4519894"/>
            <a:ext cx="74074" cy="63645"/>
          </a:xfrm>
          <a:custGeom>
            <a:avLst/>
            <a:gdLst/>
            <a:ahLst/>
            <a:cxnLst/>
            <a:rect l="l" t="t" r="r" b="b"/>
            <a:pathLst>
              <a:path w="1946" h="1672" extrusionOk="0">
                <a:moveTo>
                  <a:pt x="1099" y="0"/>
                </a:moveTo>
                <a:cubicBezTo>
                  <a:pt x="893" y="0"/>
                  <a:pt x="684" y="75"/>
                  <a:pt x="517" y="243"/>
                </a:cubicBezTo>
                <a:cubicBezTo>
                  <a:pt x="0"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5"/>
          <p:cNvSpPr/>
          <p:nvPr/>
        </p:nvSpPr>
        <p:spPr>
          <a:xfrm>
            <a:off x="6333084" y="4754255"/>
            <a:ext cx="74074" cy="62998"/>
          </a:xfrm>
          <a:custGeom>
            <a:avLst/>
            <a:gdLst/>
            <a:ahLst/>
            <a:cxnLst/>
            <a:rect l="l" t="t" r="r" b="b"/>
            <a:pathLst>
              <a:path w="1946" h="1655" extrusionOk="0">
                <a:moveTo>
                  <a:pt x="1113" y="0"/>
                </a:moveTo>
                <a:cubicBezTo>
                  <a:pt x="907" y="0"/>
                  <a:pt x="694"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5"/>
          <p:cNvSpPr/>
          <p:nvPr/>
        </p:nvSpPr>
        <p:spPr>
          <a:xfrm>
            <a:off x="6333084" y="4988463"/>
            <a:ext cx="74074" cy="62465"/>
          </a:xfrm>
          <a:custGeom>
            <a:avLst/>
            <a:gdLst/>
            <a:ahLst/>
            <a:cxnLst/>
            <a:rect l="l" t="t" r="r" b="b"/>
            <a:pathLst>
              <a:path w="1946" h="1641" extrusionOk="0">
                <a:moveTo>
                  <a:pt x="1099" y="1"/>
                </a:moveTo>
                <a:cubicBezTo>
                  <a:pt x="893" y="1"/>
                  <a:pt x="684" y="75"/>
                  <a:pt x="517" y="243"/>
                </a:cubicBezTo>
                <a:cubicBezTo>
                  <a:pt x="0" y="759"/>
                  <a:pt x="396"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5"/>
          <p:cNvSpPr/>
          <p:nvPr/>
        </p:nvSpPr>
        <p:spPr>
          <a:xfrm>
            <a:off x="6091263" y="4052202"/>
            <a:ext cx="72933" cy="62731"/>
          </a:xfrm>
          <a:custGeom>
            <a:avLst/>
            <a:gdLst/>
            <a:ahLst/>
            <a:cxnLst/>
            <a:rect l="l" t="t" r="r" b="b"/>
            <a:pathLst>
              <a:path w="1916" h="1648" extrusionOk="0">
                <a:moveTo>
                  <a:pt x="1105" y="1"/>
                </a:moveTo>
                <a:cubicBezTo>
                  <a:pt x="899" y="1"/>
                  <a:pt x="688" y="79"/>
                  <a:pt x="517" y="250"/>
                </a:cubicBezTo>
                <a:cubicBezTo>
                  <a:pt x="1" y="766"/>
                  <a:pt x="365" y="1648"/>
                  <a:pt x="1095" y="1648"/>
                </a:cubicBezTo>
                <a:cubicBezTo>
                  <a:pt x="1551" y="1648"/>
                  <a:pt x="1916" y="1283"/>
                  <a:pt x="1916" y="827"/>
                </a:cubicBezTo>
                <a:cubicBezTo>
                  <a:pt x="1916" y="319"/>
                  <a:pt x="152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5"/>
          <p:cNvSpPr/>
          <p:nvPr/>
        </p:nvSpPr>
        <p:spPr>
          <a:xfrm>
            <a:off x="6091263"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5"/>
          <p:cNvSpPr/>
          <p:nvPr/>
        </p:nvSpPr>
        <p:spPr>
          <a:xfrm>
            <a:off x="6091263" y="4519894"/>
            <a:ext cx="72933" cy="63645"/>
          </a:xfrm>
          <a:custGeom>
            <a:avLst/>
            <a:gdLst/>
            <a:ahLst/>
            <a:cxnLst/>
            <a:rect l="l" t="t" r="r" b="b"/>
            <a:pathLst>
              <a:path w="1916" h="1672" extrusionOk="0">
                <a:moveTo>
                  <a:pt x="1092" y="0"/>
                </a:moveTo>
                <a:cubicBezTo>
                  <a:pt x="890" y="0"/>
                  <a:pt x="685" y="75"/>
                  <a:pt x="517" y="243"/>
                </a:cubicBezTo>
                <a:cubicBezTo>
                  <a:pt x="1" y="759"/>
                  <a:pt x="365" y="1671"/>
                  <a:pt x="1095" y="1671"/>
                </a:cubicBezTo>
                <a:cubicBezTo>
                  <a:pt x="1551" y="167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5"/>
          <p:cNvSpPr/>
          <p:nvPr/>
        </p:nvSpPr>
        <p:spPr>
          <a:xfrm>
            <a:off x="6091263" y="47542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5"/>
          <p:cNvSpPr/>
          <p:nvPr/>
        </p:nvSpPr>
        <p:spPr>
          <a:xfrm>
            <a:off x="6091263"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6" y="1276"/>
                  <a:pt x="1916" y="820"/>
                </a:cubicBezTo>
                <a:cubicBezTo>
                  <a:pt x="1916" y="327"/>
                  <a:pt x="1513"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5"/>
          <p:cNvSpPr/>
          <p:nvPr/>
        </p:nvSpPr>
        <p:spPr>
          <a:xfrm>
            <a:off x="5848301" y="4052202"/>
            <a:ext cx="74074" cy="62731"/>
          </a:xfrm>
          <a:custGeom>
            <a:avLst/>
            <a:gdLst/>
            <a:ahLst/>
            <a:cxnLst/>
            <a:rect l="l" t="t" r="r" b="b"/>
            <a:pathLst>
              <a:path w="1946" h="1648" extrusionOk="0">
                <a:moveTo>
                  <a:pt x="1106" y="1"/>
                </a:moveTo>
                <a:cubicBezTo>
                  <a:pt x="899" y="1"/>
                  <a:pt x="688" y="79"/>
                  <a:pt x="517" y="250"/>
                </a:cubicBezTo>
                <a:cubicBezTo>
                  <a:pt x="1" y="766"/>
                  <a:pt x="365" y="1648"/>
                  <a:pt x="1095" y="1648"/>
                </a:cubicBezTo>
                <a:cubicBezTo>
                  <a:pt x="1581" y="1648"/>
                  <a:pt x="1946" y="1283"/>
                  <a:pt x="1946" y="827"/>
                </a:cubicBezTo>
                <a:cubicBezTo>
                  <a:pt x="1926"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5"/>
          <p:cNvSpPr/>
          <p:nvPr/>
        </p:nvSpPr>
        <p:spPr>
          <a:xfrm>
            <a:off x="5848301" y="4286181"/>
            <a:ext cx="74074" cy="62465"/>
          </a:xfrm>
          <a:custGeom>
            <a:avLst/>
            <a:gdLst/>
            <a:ahLst/>
            <a:cxnLst/>
            <a:rect l="l" t="t" r="r" b="b"/>
            <a:pathLst>
              <a:path w="1946" h="1641" extrusionOk="0">
                <a:moveTo>
                  <a:pt x="1099" y="0"/>
                </a:moveTo>
                <a:cubicBezTo>
                  <a:pt x="893"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5"/>
          <p:cNvSpPr/>
          <p:nvPr/>
        </p:nvSpPr>
        <p:spPr>
          <a:xfrm>
            <a:off x="5848301" y="4519894"/>
            <a:ext cx="74074" cy="63645"/>
          </a:xfrm>
          <a:custGeom>
            <a:avLst/>
            <a:gdLst/>
            <a:ahLst/>
            <a:cxnLst/>
            <a:rect l="l" t="t" r="r" b="b"/>
            <a:pathLst>
              <a:path w="1946" h="1672" extrusionOk="0">
                <a:moveTo>
                  <a:pt x="1099" y="0"/>
                </a:moveTo>
                <a:cubicBezTo>
                  <a:pt x="893"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5"/>
          <p:cNvSpPr/>
          <p:nvPr/>
        </p:nvSpPr>
        <p:spPr>
          <a:xfrm>
            <a:off x="5848301" y="47542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5"/>
          <p:cNvSpPr/>
          <p:nvPr/>
        </p:nvSpPr>
        <p:spPr>
          <a:xfrm>
            <a:off x="5848301" y="4988463"/>
            <a:ext cx="74074" cy="62465"/>
          </a:xfrm>
          <a:custGeom>
            <a:avLst/>
            <a:gdLst/>
            <a:ahLst/>
            <a:cxnLst/>
            <a:rect l="l" t="t" r="r" b="b"/>
            <a:pathLst>
              <a:path w="1946" h="1641" extrusionOk="0">
                <a:moveTo>
                  <a:pt x="1099" y="1"/>
                </a:moveTo>
                <a:cubicBezTo>
                  <a:pt x="893"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5"/>
          <p:cNvSpPr/>
          <p:nvPr/>
        </p:nvSpPr>
        <p:spPr>
          <a:xfrm>
            <a:off x="5605338" y="4052202"/>
            <a:ext cx="74074" cy="62731"/>
          </a:xfrm>
          <a:custGeom>
            <a:avLst/>
            <a:gdLst/>
            <a:ahLst/>
            <a:cxnLst/>
            <a:rect l="l" t="t" r="r" b="b"/>
            <a:pathLst>
              <a:path w="1946" h="1648" extrusionOk="0">
                <a:moveTo>
                  <a:pt x="1106" y="1"/>
                </a:moveTo>
                <a:cubicBezTo>
                  <a:pt x="899" y="1"/>
                  <a:pt x="688" y="79"/>
                  <a:pt x="517" y="250"/>
                </a:cubicBezTo>
                <a:cubicBezTo>
                  <a:pt x="0" y="766"/>
                  <a:pt x="396" y="1648"/>
                  <a:pt x="1125" y="1648"/>
                </a:cubicBezTo>
                <a:cubicBezTo>
                  <a:pt x="1581" y="1648"/>
                  <a:pt x="1946" y="1283"/>
                  <a:pt x="1946" y="827"/>
                </a:cubicBezTo>
                <a:cubicBezTo>
                  <a:pt x="1925"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5"/>
          <p:cNvSpPr/>
          <p:nvPr/>
        </p:nvSpPr>
        <p:spPr>
          <a:xfrm>
            <a:off x="5605338" y="42861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5"/>
          <p:cNvSpPr/>
          <p:nvPr/>
        </p:nvSpPr>
        <p:spPr>
          <a:xfrm>
            <a:off x="5605338" y="4519894"/>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5"/>
          <p:cNvSpPr/>
          <p:nvPr/>
        </p:nvSpPr>
        <p:spPr>
          <a:xfrm>
            <a:off x="5605338" y="47542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5"/>
          <p:cNvSpPr/>
          <p:nvPr/>
        </p:nvSpPr>
        <p:spPr>
          <a:xfrm>
            <a:off x="5605338" y="4988463"/>
            <a:ext cx="74074" cy="62465"/>
          </a:xfrm>
          <a:custGeom>
            <a:avLst/>
            <a:gdLst/>
            <a:ahLst/>
            <a:cxnLst/>
            <a:rect l="l" t="t" r="r" b="b"/>
            <a:pathLst>
              <a:path w="1946" h="1641" extrusionOk="0">
                <a:moveTo>
                  <a:pt x="1099" y="1"/>
                </a:moveTo>
                <a:cubicBezTo>
                  <a:pt x="893" y="1"/>
                  <a:pt x="685" y="75"/>
                  <a:pt x="517" y="243"/>
                </a:cubicBezTo>
                <a:cubicBezTo>
                  <a:pt x="0" y="759"/>
                  <a:pt x="396"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5"/>
          <p:cNvSpPr/>
          <p:nvPr/>
        </p:nvSpPr>
        <p:spPr>
          <a:xfrm>
            <a:off x="5373947"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5"/>
          <p:cNvSpPr/>
          <p:nvPr/>
        </p:nvSpPr>
        <p:spPr>
          <a:xfrm>
            <a:off x="5373947"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5"/>
          <p:cNvSpPr/>
          <p:nvPr/>
        </p:nvSpPr>
        <p:spPr>
          <a:xfrm>
            <a:off x="5373947"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5"/>
          <p:cNvSpPr/>
          <p:nvPr/>
        </p:nvSpPr>
        <p:spPr>
          <a:xfrm>
            <a:off x="5363517" y="47542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5"/>
          <p:cNvSpPr/>
          <p:nvPr/>
        </p:nvSpPr>
        <p:spPr>
          <a:xfrm>
            <a:off x="5363517" y="4988463"/>
            <a:ext cx="72933" cy="62465"/>
          </a:xfrm>
          <a:custGeom>
            <a:avLst/>
            <a:gdLst/>
            <a:ahLst/>
            <a:cxnLst/>
            <a:rect l="l" t="t" r="r" b="b"/>
            <a:pathLst>
              <a:path w="1916" h="1641" extrusionOk="0">
                <a:moveTo>
                  <a:pt x="1092" y="1"/>
                </a:moveTo>
                <a:cubicBezTo>
                  <a:pt x="890"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5"/>
          <p:cNvSpPr/>
          <p:nvPr/>
        </p:nvSpPr>
        <p:spPr>
          <a:xfrm>
            <a:off x="5120554" y="4052202"/>
            <a:ext cx="74074" cy="62731"/>
          </a:xfrm>
          <a:custGeom>
            <a:avLst/>
            <a:gdLst/>
            <a:ahLst/>
            <a:cxnLst/>
            <a:rect l="l" t="t" r="r" b="b"/>
            <a:pathLst>
              <a:path w="1946" h="1648" extrusionOk="0">
                <a:moveTo>
                  <a:pt x="1106" y="1"/>
                </a:moveTo>
                <a:cubicBezTo>
                  <a:pt x="899" y="1"/>
                  <a:pt x="688" y="79"/>
                  <a:pt x="517" y="250"/>
                </a:cubicBezTo>
                <a:cubicBezTo>
                  <a:pt x="1" y="766"/>
                  <a:pt x="365" y="1648"/>
                  <a:pt x="1095" y="1648"/>
                </a:cubicBezTo>
                <a:cubicBezTo>
                  <a:pt x="1581" y="1648"/>
                  <a:pt x="1946" y="1283"/>
                  <a:pt x="1946" y="827"/>
                </a:cubicBezTo>
                <a:cubicBezTo>
                  <a:pt x="1926"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5"/>
          <p:cNvSpPr/>
          <p:nvPr/>
        </p:nvSpPr>
        <p:spPr>
          <a:xfrm>
            <a:off x="5120554" y="4286181"/>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5"/>
          <p:cNvSpPr/>
          <p:nvPr/>
        </p:nvSpPr>
        <p:spPr>
          <a:xfrm>
            <a:off x="5120554" y="4519894"/>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5"/>
          <p:cNvSpPr/>
          <p:nvPr/>
        </p:nvSpPr>
        <p:spPr>
          <a:xfrm>
            <a:off x="5120554" y="47542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5"/>
          <p:cNvSpPr/>
          <p:nvPr/>
        </p:nvSpPr>
        <p:spPr>
          <a:xfrm>
            <a:off x="5120554" y="4988463"/>
            <a:ext cx="74074" cy="62465"/>
          </a:xfrm>
          <a:custGeom>
            <a:avLst/>
            <a:gdLst/>
            <a:ahLst/>
            <a:cxnLst/>
            <a:rect l="l" t="t" r="r" b="b"/>
            <a:pathLst>
              <a:path w="1946" h="1641" extrusionOk="0">
                <a:moveTo>
                  <a:pt x="1099" y="1"/>
                </a:moveTo>
                <a:cubicBezTo>
                  <a:pt x="894"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5"/>
          <p:cNvSpPr/>
          <p:nvPr/>
        </p:nvSpPr>
        <p:spPr>
          <a:xfrm>
            <a:off x="4889163" y="40524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5"/>
          <p:cNvSpPr/>
          <p:nvPr/>
        </p:nvSpPr>
        <p:spPr>
          <a:xfrm>
            <a:off x="4889163" y="42861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5"/>
          <p:cNvSpPr/>
          <p:nvPr/>
        </p:nvSpPr>
        <p:spPr>
          <a:xfrm>
            <a:off x="4889163"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5"/>
          <p:cNvSpPr/>
          <p:nvPr/>
        </p:nvSpPr>
        <p:spPr>
          <a:xfrm>
            <a:off x="4877592" y="4754255"/>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5"/>
          <p:cNvSpPr/>
          <p:nvPr/>
        </p:nvSpPr>
        <p:spPr>
          <a:xfrm>
            <a:off x="4877592" y="4988463"/>
            <a:ext cx="74074" cy="62465"/>
          </a:xfrm>
          <a:custGeom>
            <a:avLst/>
            <a:gdLst/>
            <a:ahLst/>
            <a:cxnLst/>
            <a:rect l="l" t="t" r="r" b="b"/>
            <a:pathLst>
              <a:path w="1946" h="1641" extrusionOk="0">
                <a:moveTo>
                  <a:pt x="1099" y="1"/>
                </a:moveTo>
                <a:cubicBezTo>
                  <a:pt x="893"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5"/>
          <p:cNvSpPr/>
          <p:nvPr/>
        </p:nvSpPr>
        <p:spPr>
          <a:xfrm>
            <a:off x="4635771" y="4052202"/>
            <a:ext cx="74113" cy="62731"/>
          </a:xfrm>
          <a:custGeom>
            <a:avLst/>
            <a:gdLst/>
            <a:ahLst/>
            <a:cxnLst/>
            <a:rect l="l" t="t" r="r" b="b"/>
            <a:pathLst>
              <a:path w="1947" h="1648" extrusionOk="0">
                <a:moveTo>
                  <a:pt x="1106" y="1"/>
                </a:moveTo>
                <a:cubicBezTo>
                  <a:pt x="900" y="1"/>
                  <a:pt x="689" y="79"/>
                  <a:pt x="518" y="250"/>
                </a:cubicBezTo>
                <a:cubicBezTo>
                  <a:pt x="1" y="766"/>
                  <a:pt x="366" y="1648"/>
                  <a:pt x="1095" y="1648"/>
                </a:cubicBezTo>
                <a:cubicBezTo>
                  <a:pt x="1551" y="1648"/>
                  <a:pt x="1946" y="1283"/>
                  <a:pt x="1946" y="827"/>
                </a:cubicBezTo>
                <a:cubicBezTo>
                  <a:pt x="1926" y="319"/>
                  <a:pt x="1525"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5"/>
          <p:cNvSpPr/>
          <p:nvPr/>
        </p:nvSpPr>
        <p:spPr>
          <a:xfrm>
            <a:off x="4635771" y="4286181"/>
            <a:ext cx="74113" cy="62465"/>
          </a:xfrm>
          <a:custGeom>
            <a:avLst/>
            <a:gdLst/>
            <a:ahLst/>
            <a:cxnLst/>
            <a:rect l="l" t="t" r="r" b="b"/>
            <a:pathLst>
              <a:path w="1947" h="1641" extrusionOk="0">
                <a:moveTo>
                  <a:pt x="1113" y="0"/>
                </a:moveTo>
                <a:cubicBezTo>
                  <a:pt x="907" y="0"/>
                  <a:pt x="695" y="75"/>
                  <a:pt x="518" y="243"/>
                </a:cubicBezTo>
                <a:cubicBezTo>
                  <a:pt x="1" y="759"/>
                  <a:pt x="366" y="1641"/>
                  <a:pt x="1095" y="1641"/>
                </a:cubicBezTo>
                <a:cubicBezTo>
                  <a:pt x="1551" y="1641"/>
                  <a:pt x="191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5"/>
          <p:cNvSpPr/>
          <p:nvPr/>
        </p:nvSpPr>
        <p:spPr>
          <a:xfrm>
            <a:off x="4635771" y="4519933"/>
            <a:ext cx="74113" cy="63607"/>
          </a:xfrm>
          <a:custGeom>
            <a:avLst/>
            <a:gdLst/>
            <a:ahLst/>
            <a:cxnLst/>
            <a:rect l="l" t="t" r="r" b="b"/>
            <a:pathLst>
              <a:path w="1947" h="1671" extrusionOk="0">
                <a:moveTo>
                  <a:pt x="1089" y="0"/>
                </a:moveTo>
                <a:cubicBezTo>
                  <a:pt x="888" y="0"/>
                  <a:pt x="684" y="75"/>
                  <a:pt x="518" y="242"/>
                </a:cubicBezTo>
                <a:cubicBezTo>
                  <a:pt x="1" y="758"/>
                  <a:pt x="366" y="1640"/>
                  <a:pt x="1095" y="1670"/>
                </a:cubicBezTo>
                <a:cubicBezTo>
                  <a:pt x="1551" y="1670"/>
                  <a:pt x="1946" y="1305"/>
                  <a:pt x="1946" y="849"/>
                </a:cubicBezTo>
                <a:cubicBezTo>
                  <a:pt x="1926" y="334"/>
                  <a:pt x="1513" y="0"/>
                  <a:pt x="1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5"/>
          <p:cNvSpPr/>
          <p:nvPr/>
        </p:nvSpPr>
        <p:spPr>
          <a:xfrm>
            <a:off x="4635771" y="4753874"/>
            <a:ext cx="74113" cy="63378"/>
          </a:xfrm>
          <a:custGeom>
            <a:avLst/>
            <a:gdLst/>
            <a:ahLst/>
            <a:cxnLst/>
            <a:rect l="l" t="t" r="r" b="b"/>
            <a:pathLst>
              <a:path w="1947" h="1665" extrusionOk="0">
                <a:moveTo>
                  <a:pt x="1096" y="1"/>
                </a:moveTo>
                <a:cubicBezTo>
                  <a:pt x="895" y="1"/>
                  <a:pt x="690" y="73"/>
                  <a:pt x="518" y="235"/>
                </a:cubicBezTo>
                <a:cubicBezTo>
                  <a:pt x="1" y="752"/>
                  <a:pt x="366" y="1664"/>
                  <a:pt x="1095" y="1664"/>
                </a:cubicBezTo>
                <a:cubicBezTo>
                  <a:pt x="1551" y="1664"/>
                  <a:pt x="1916" y="1299"/>
                  <a:pt x="1946" y="843"/>
                </a:cubicBezTo>
                <a:cubicBezTo>
                  <a:pt x="1946" y="343"/>
                  <a:pt x="1532"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5"/>
          <p:cNvSpPr/>
          <p:nvPr/>
        </p:nvSpPr>
        <p:spPr>
          <a:xfrm>
            <a:off x="4635771" y="4988463"/>
            <a:ext cx="74113" cy="62465"/>
          </a:xfrm>
          <a:custGeom>
            <a:avLst/>
            <a:gdLst/>
            <a:ahLst/>
            <a:cxnLst/>
            <a:rect l="l" t="t" r="r" b="b"/>
            <a:pathLst>
              <a:path w="1947" h="1641" extrusionOk="0">
                <a:moveTo>
                  <a:pt x="1093" y="1"/>
                </a:moveTo>
                <a:cubicBezTo>
                  <a:pt x="891" y="1"/>
                  <a:pt x="685" y="75"/>
                  <a:pt x="518" y="243"/>
                </a:cubicBezTo>
                <a:cubicBezTo>
                  <a:pt x="1" y="759"/>
                  <a:pt x="366" y="1641"/>
                  <a:pt x="1095" y="1641"/>
                </a:cubicBezTo>
                <a:cubicBezTo>
                  <a:pt x="1551" y="1641"/>
                  <a:pt x="1946" y="1276"/>
                  <a:pt x="1946" y="820"/>
                </a:cubicBezTo>
                <a:cubicBezTo>
                  <a:pt x="1926" y="327"/>
                  <a:pt x="1516"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5"/>
          <p:cNvSpPr/>
          <p:nvPr/>
        </p:nvSpPr>
        <p:spPr>
          <a:xfrm>
            <a:off x="4420823"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5"/>
          <p:cNvSpPr/>
          <p:nvPr/>
        </p:nvSpPr>
        <p:spPr>
          <a:xfrm>
            <a:off x="4420823"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5"/>
          <p:cNvSpPr/>
          <p:nvPr/>
        </p:nvSpPr>
        <p:spPr>
          <a:xfrm>
            <a:off x="4420823"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5"/>
          <p:cNvSpPr/>
          <p:nvPr/>
        </p:nvSpPr>
        <p:spPr>
          <a:xfrm>
            <a:off x="4409252" y="47542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5"/>
          <p:cNvSpPr/>
          <p:nvPr/>
        </p:nvSpPr>
        <p:spPr>
          <a:xfrm>
            <a:off x="4409252" y="4988463"/>
            <a:ext cx="74074" cy="62465"/>
          </a:xfrm>
          <a:custGeom>
            <a:avLst/>
            <a:gdLst/>
            <a:ahLst/>
            <a:cxnLst/>
            <a:rect l="l" t="t" r="r" b="b"/>
            <a:pathLst>
              <a:path w="1946" h="1641" extrusionOk="0">
                <a:moveTo>
                  <a:pt x="1099" y="1"/>
                </a:moveTo>
                <a:cubicBezTo>
                  <a:pt x="893" y="1"/>
                  <a:pt x="685" y="75"/>
                  <a:pt x="517" y="243"/>
                </a:cubicBezTo>
                <a:cubicBezTo>
                  <a:pt x="0" y="759"/>
                  <a:pt x="396"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5"/>
          <p:cNvSpPr/>
          <p:nvPr/>
        </p:nvSpPr>
        <p:spPr>
          <a:xfrm>
            <a:off x="4167431" y="4052202"/>
            <a:ext cx="72933" cy="62731"/>
          </a:xfrm>
          <a:custGeom>
            <a:avLst/>
            <a:gdLst/>
            <a:ahLst/>
            <a:cxnLst/>
            <a:rect l="l" t="t" r="r" b="b"/>
            <a:pathLst>
              <a:path w="1916" h="1648" extrusionOk="0">
                <a:moveTo>
                  <a:pt x="1083" y="1"/>
                </a:moveTo>
                <a:cubicBezTo>
                  <a:pt x="872" y="1"/>
                  <a:pt x="658" y="79"/>
                  <a:pt x="487" y="250"/>
                </a:cubicBezTo>
                <a:cubicBezTo>
                  <a:pt x="1" y="766"/>
                  <a:pt x="365" y="1648"/>
                  <a:pt x="1095" y="1648"/>
                </a:cubicBezTo>
                <a:cubicBezTo>
                  <a:pt x="1551" y="1648"/>
                  <a:pt x="1916" y="1283"/>
                  <a:pt x="1916" y="827"/>
                </a:cubicBezTo>
                <a:cubicBezTo>
                  <a:pt x="1916" y="319"/>
                  <a:pt x="1507" y="1"/>
                  <a:pt x="10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5"/>
          <p:cNvSpPr/>
          <p:nvPr/>
        </p:nvSpPr>
        <p:spPr>
          <a:xfrm>
            <a:off x="4167431"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5"/>
          <p:cNvSpPr/>
          <p:nvPr/>
        </p:nvSpPr>
        <p:spPr>
          <a:xfrm>
            <a:off x="4167431" y="45199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5"/>
          <p:cNvSpPr/>
          <p:nvPr/>
        </p:nvSpPr>
        <p:spPr>
          <a:xfrm>
            <a:off x="4167431" y="47542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5"/>
          <p:cNvSpPr/>
          <p:nvPr/>
        </p:nvSpPr>
        <p:spPr>
          <a:xfrm>
            <a:off x="4167431"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6" y="1276"/>
                  <a:pt x="1916" y="820"/>
                </a:cubicBezTo>
                <a:cubicBezTo>
                  <a:pt x="1916" y="327"/>
                  <a:pt x="1513"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5"/>
          <p:cNvSpPr/>
          <p:nvPr/>
        </p:nvSpPr>
        <p:spPr>
          <a:xfrm>
            <a:off x="3934898" y="4052430"/>
            <a:ext cx="63645" cy="62503"/>
          </a:xfrm>
          <a:custGeom>
            <a:avLst/>
            <a:gdLst/>
            <a:ahLst/>
            <a:cxnLst/>
            <a:rect l="l" t="t" r="r" b="b"/>
            <a:pathLst>
              <a:path w="1672" h="1642" extrusionOk="0">
                <a:moveTo>
                  <a:pt x="821" y="1"/>
                </a:moveTo>
                <a:cubicBezTo>
                  <a:pt x="365" y="1"/>
                  <a:pt x="0" y="365"/>
                  <a:pt x="0" y="821"/>
                </a:cubicBezTo>
                <a:cubicBezTo>
                  <a:pt x="0" y="1277"/>
                  <a:pt x="365" y="1642"/>
                  <a:pt x="821" y="1642"/>
                </a:cubicBezTo>
                <a:cubicBezTo>
                  <a:pt x="1277" y="1642"/>
                  <a:pt x="1672" y="1277"/>
                  <a:pt x="1672" y="821"/>
                </a:cubicBezTo>
                <a:cubicBezTo>
                  <a:pt x="167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5"/>
          <p:cNvSpPr/>
          <p:nvPr/>
        </p:nvSpPr>
        <p:spPr>
          <a:xfrm>
            <a:off x="3934898" y="42861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5"/>
          <p:cNvSpPr/>
          <p:nvPr/>
        </p:nvSpPr>
        <p:spPr>
          <a:xfrm>
            <a:off x="3934898" y="45198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5"/>
          <p:cNvSpPr/>
          <p:nvPr/>
        </p:nvSpPr>
        <p:spPr>
          <a:xfrm>
            <a:off x="3924468" y="47542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5"/>
          <p:cNvSpPr/>
          <p:nvPr/>
        </p:nvSpPr>
        <p:spPr>
          <a:xfrm>
            <a:off x="3924468" y="4988463"/>
            <a:ext cx="74074" cy="62465"/>
          </a:xfrm>
          <a:custGeom>
            <a:avLst/>
            <a:gdLst/>
            <a:ahLst/>
            <a:cxnLst/>
            <a:rect l="l" t="t" r="r" b="b"/>
            <a:pathLst>
              <a:path w="1946" h="1641" extrusionOk="0">
                <a:moveTo>
                  <a:pt x="1093" y="1"/>
                </a:moveTo>
                <a:cubicBezTo>
                  <a:pt x="890" y="1"/>
                  <a:pt x="685" y="75"/>
                  <a:pt x="517" y="243"/>
                </a:cubicBezTo>
                <a:cubicBezTo>
                  <a:pt x="1" y="759"/>
                  <a:pt x="365" y="1641"/>
                  <a:pt x="1095" y="1641"/>
                </a:cubicBezTo>
                <a:cubicBezTo>
                  <a:pt x="1551" y="1641"/>
                  <a:pt x="1946" y="1276"/>
                  <a:pt x="1946" y="820"/>
                </a:cubicBezTo>
                <a:cubicBezTo>
                  <a:pt x="1925" y="327"/>
                  <a:pt x="1516" y="1"/>
                  <a:pt x="10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5"/>
          <p:cNvSpPr/>
          <p:nvPr/>
        </p:nvSpPr>
        <p:spPr>
          <a:xfrm>
            <a:off x="3681506" y="4052202"/>
            <a:ext cx="74074" cy="62731"/>
          </a:xfrm>
          <a:custGeom>
            <a:avLst/>
            <a:gdLst/>
            <a:ahLst/>
            <a:cxnLst/>
            <a:rect l="l" t="t" r="r" b="b"/>
            <a:pathLst>
              <a:path w="1946"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5"/>
          <p:cNvSpPr/>
          <p:nvPr/>
        </p:nvSpPr>
        <p:spPr>
          <a:xfrm>
            <a:off x="3681506" y="42861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5"/>
          <p:cNvSpPr/>
          <p:nvPr/>
        </p:nvSpPr>
        <p:spPr>
          <a:xfrm>
            <a:off x="3681506" y="45198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5"/>
          <p:cNvSpPr/>
          <p:nvPr/>
        </p:nvSpPr>
        <p:spPr>
          <a:xfrm>
            <a:off x="3681506" y="47542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5"/>
          <p:cNvSpPr/>
          <p:nvPr/>
        </p:nvSpPr>
        <p:spPr>
          <a:xfrm>
            <a:off x="3681506" y="4988463"/>
            <a:ext cx="74074" cy="62465"/>
          </a:xfrm>
          <a:custGeom>
            <a:avLst/>
            <a:gdLst/>
            <a:ahLst/>
            <a:cxnLst/>
            <a:rect l="l" t="t" r="r" b="b"/>
            <a:pathLst>
              <a:path w="1946" h="1641" extrusionOk="0">
                <a:moveTo>
                  <a:pt x="1099" y="1"/>
                </a:moveTo>
                <a:cubicBezTo>
                  <a:pt x="893"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5"/>
          <p:cNvSpPr/>
          <p:nvPr/>
        </p:nvSpPr>
        <p:spPr>
          <a:xfrm>
            <a:off x="3450114"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5"/>
          <p:cNvSpPr/>
          <p:nvPr/>
        </p:nvSpPr>
        <p:spPr>
          <a:xfrm>
            <a:off x="3450114"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5"/>
          <p:cNvSpPr/>
          <p:nvPr/>
        </p:nvSpPr>
        <p:spPr>
          <a:xfrm>
            <a:off x="3450114"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5"/>
          <p:cNvSpPr/>
          <p:nvPr/>
        </p:nvSpPr>
        <p:spPr>
          <a:xfrm>
            <a:off x="3439685" y="47542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5"/>
          <p:cNvSpPr/>
          <p:nvPr/>
        </p:nvSpPr>
        <p:spPr>
          <a:xfrm>
            <a:off x="3439685" y="4988463"/>
            <a:ext cx="72933" cy="62465"/>
          </a:xfrm>
          <a:custGeom>
            <a:avLst/>
            <a:gdLst/>
            <a:ahLst/>
            <a:cxnLst/>
            <a:rect l="l" t="t" r="r" b="b"/>
            <a:pathLst>
              <a:path w="1916" h="1641" extrusionOk="0">
                <a:moveTo>
                  <a:pt x="1092" y="1"/>
                </a:moveTo>
                <a:cubicBezTo>
                  <a:pt x="890"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5"/>
          <p:cNvSpPr/>
          <p:nvPr/>
        </p:nvSpPr>
        <p:spPr>
          <a:xfrm>
            <a:off x="3196722" y="4052202"/>
            <a:ext cx="74113" cy="62731"/>
          </a:xfrm>
          <a:custGeom>
            <a:avLst/>
            <a:gdLst/>
            <a:ahLst/>
            <a:cxnLst/>
            <a:rect l="l" t="t" r="r" b="b"/>
            <a:pathLst>
              <a:path w="1947" h="1648" extrusionOk="0">
                <a:moveTo>
                  <a:pt x="1106" y="1"/>
                </a:moveTo>
                <a:cubicBezTo>
                  <a:pt x="899" y="1"/>
                  <a:pt x="688" y="79"/>
                  <a:pt x="517" y="250"/>
                </a:cubicBezTo>
                <a:cubicBezTo>
                  <a:pt x="1" y="766"/>
                  <a:pt x="365" y="1648"/>
                  <a:pt x="1095" y="1648"/>
                </a:cubicBezTo>
                <a:cubicBezTo>
                  <a:pt x="1581" y="1648"/>
                  <a:pt x="1946" y="1283"/>
                  <a:pt x="1946" y="827"/>
                </a:cubicBezTo>
                <a:cubicBezTo>
                  <a:pt x="1926"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5"/>
          <p:cNvSpPr/>
          <p:nvPr/>
        </p:nvSpPr>
        <p:spPr>
          <a:xfrm>
            <a:off x="3196722" y="42861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5"/>
          <p:cNvSpPr/>
          <p:nvPr/>
        </p:nvSpPr>
        <p:spPr>
          <a:xfrm>
            <a:off x="3196722" y="45198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5"/>
          <p:cNvSpPr/>
          <p:nvPr/>
        </p:nvSpPr>
        <p:spPr>
          <a:xfrm>
            <a:off x="3196722" y="47542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5"/>
          <p:cNvSpPr/>
          <p:nvPr/>
        </p:nvSpPr>
        <p:spPr>
          <a:xfrm>
            <a:off x="3196722" y="4988463"/>
            <a:ext cx="74113" cy="62465"/>
          </a:xfrm>
          <a:custGeom>
            <a:avLst/>
            <a:gdLst/>
            <a:ahLst/>
            <a:cxnLst/>
            <a:rect l="l" t="t" r="r" b="b"/>
            <a:pathLst>
              <a:path w="1947" h="1641" extrusionOk="0">
                <a:moveTo>
                  <a:pt x="1099" y="1"/>
                </a:moveTo>
                <a:cubicBezTo>
                  <a:pt x="894"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5"/>
          <p:cNvSpPr/>
          <p:nvPr/>
        </p:nvSpPr>
        <p:spPr>
          <a:xfrm>
            <a:off x="2965331" y="40524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5"/>
          <p:cNvSpPr/>
          <p:nvPr/>
        </p:nvSpPr>
        <p:spPr>
          <a:xfrm>
            <a:off x="2965331" y="42861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5"/>
          <p:cNvSpPr/>
          <p:nvPr/>
        </p:nvSpPr>
        <p:spPr>
          <a:xfrm>
            <a:off x="2965331"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5"/>
          <p:cNvSpPr/>
          <p:nvPr/>
        </p:nvSpPr>
        <p:spPr>
          <a:xfrm>
            <a:off x="2954939" y="47542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5"/>
          <p:cNvSpPr/>
          <p:nvPr/>
        </p:nvSpPr>
        <p:spPr>
          <a:xfrm>
            <a:off x="2954939" y="49884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5"/>
          <p:cNvSpPr/>
          <p:nvPr/>
        </p:nvSpPr>
        <p:spPr>
          <a:xfrm>
            <a:off x="2711939" y="4052202"/>
            <a:ext cx="72933" cy="62731"/>
          </a:xfrm>
          <a:custGeom>
            <a:avLst/>
            <a:gdLst/>
            <a:ahLst/>
            <a:cxnLst/>
            <a:rect l="l" t="t" r="r" b="b"/>
            <a:pathLst>
              <a:path w="1916" h="1648" extrusionOk="0">
                <a:moveTo>
                  <a:pt x="1105" y="1"/>
                </a:moveTo>
                <a:cubicBezTo>
                  <a:pt x="900" y="1"/>
                  <a:pt x="689" y="79"/>
                  <a:pt x="518" y="250"/>
                </a:cubicBezTo>
                <a:cubicBezTo>
                  <a:pt x="1" y="766"/>
                  <a:pt x="366" y="1648"/>
                  <a:pt x="1095" y="1648"/>
                </a:cubicBezTo>
                <a:cubicBezTo>
                  <a:pt x="1551" y="1648"/>
                  <a:pt x="1916" y="1283"/>
                  <a:pt x="1916" y="827"/>
                </a:cubicBezTo>
                <a:cubicBezTo>
                  <a:pt x="1916" y="319"/>
                  <a:pt x="152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5"/>
          <p:cNvSpPr/>
          <p:nvPr/>
        </p:nvSpPr>
        <p:spPr>
          <a:xfrm>
            <a:off x="2711939" y="42861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5"/>
          <p:cNvSpPr/>
          <p:nvPr/>
        </p:nvSpPr>
        <p:spPr>
          <a:xfrm>
            <a:off x="2711939" y="45198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5"/>
          <p:cNvSpPr/>
          <p:nvPr/>
        </p:nvSpPr>
        <p:spPr>
          <a:xfrm>
            <a:off x="2711939" y="47542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5"/>
          <p:cNvSpPr/>
          <p:nvPr/>
        </p:nvSpPr>
        <p:spPr>
          <a:xfrm>
            <a:off x="2711939" y="4988463"/>
            <a:ext cx="72933" cy="62465"/>
          </a:xfrm>
          <a:custGeom>
            <a:avLst/>
            <a:gdLst/>
            <a:ahLst/>
            <a:cxnLst/>
            <a:rect l="l" t="t" r="r" b="b"/>
            <a:pathLst>
              <a:path w="1916" h="1641" extrusionOk="0">
                <a:moveTo>
                  <a:pt x="1092" y="1"/>
                </a:moveTo>
                <a:cubicBezTo>
                  <a:pt x="891"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5"/>
          <p:cNvSpPr/>
          <p:nvPr/>
        </p:nvSpPr>
        <p:spPr>
          <a:xfrm>
            <a:off x="2479405"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5"/>
          <p:cNvSpPr/>
          <p:nvPr/>
        </p:nvSpPr>
        <p:spPr>
          <a:xfrm>
            <a:off x="2479405"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5"/>
          <p:cNvSpPr/>
          <p:nvPr/>
        </p:nvSpPr>
        <p:spPr>
          <a:xfrm>
            <a:off x="2479405"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5"/>
          <p:cNvSpPr/>
          <p:nvPr/>
        </p:nvSpPr>
        <p:spPr>
          <a:xfrm>
            <a:off x="2468976" y="47542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5"/>
          <p:cNvSpPr/>
          <p:nvPr/>
        </p:nvSpPr>
        <p:spPr>
          <a:xfrm>
            <a:off x="2468976" y="49884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5"/>
          <p:cNvSpPr/>
          <p:nvPr/>
        </p:nvSpPr>
        <p:spPr>
          <a:xfrm>
            <a:off x="2226013" y="4052202"/>
            <a:ext cx="74113" cy="62731"/>
          </a:xfrm>
          <a:custGeom>
            <a:avLst/>
            <a:gdLst/>
            <a:ahLst/>
            <a:cxnLst/>
            <a:rect l="l" t="t" r="r" b="b"/>
            <a:pathLst>
              <a:path w="1947"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5"/>
          <p:cNvSpPr/>
          <p:nvPr/>
        </p:nvSpPr>
        <p:spPr>
          <a:xfrm>
            <a:off x="2226013" y="42861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5"/>
          <p:cNvSpPr/>
          <p:nvPr/>
        </p:nvSpPr>
        <p:spPr>
          <a:xfrm>
            <a:off x="2226013" y="45198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5"/>
          <p:cNvSpPr/>
          <p:nvPr/>
        </p:nvSpPr>
        <p:spPr>
          <a:xfrm>
            <a:off x="2226013" y="47542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5"/>
          <p:cNvSpPr/>
          <p:nvPr/>
        </p:nvSpPr>
        <p:spPr>
          <a:xfrm>
            <a:off x="2226013" y="4988463"/>
            <a:ext cx="74113" cy="62465"/>
          </a:xfrm>
          <a:custGeom>
            <a:avLst/>
            <a:gdLst/>
            <a:ahLst/>
            <a:cxnLst/>
            <a:rect l="l" t="t" r="r" b="b"/>
            <a:pathLst>
              <a:path w="1947" h="1641" extrusionOk="0">
                <a:moveTo>
                  <a:pt x="1099" y="1"/>
                </a:moveTo>
                <a:cubicBezTo>
                  <a:pt x="894"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5"/>
          <p:cNvSpPr/>
          <p:nvPr/>
        </p:nvSpPr>
        <p:spPr>
          <a:xfrm>
            <a:off x="1994622" y="40524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5"/>
          <p:cNvSpPr/>
          <p:nvPr/>
        </p:nvSpPr>
        <p:spPr>
          <a:xfrm>
            <a:off x="1994622" y="42861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5"/>
          <p:cNvSpPr/>
          <p:nvPr/>
        </p:nvSpPr>
        <p:spPr>
          <a:xfrm>
            <a:off x="1994622"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5"/>
          <p:cNvSpPr/>
          <p:nvPr/>
        </p:nvSpPr>
        <p:spPr>
          <a:xfrm>
            <a:off x="1984230" y="47542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5"/>
          <p:cNvSpPr/>
          <p:nvPr/>
        </p:nvSpPr>
        <p:spPr>
          <a:xfrm>
            <a:off x="1984230" y="49884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5"/>
          <p:cNvSpPr/>
          <p:nvPr/>
        </p:nvSpPr>
        <p:spPr>
          <a:xfrm>
            <a:off x="1741230" y="4052202"/>
            <a:ext cx="74113" cy="62731"/>
          </a:xfrm>
          <a:custGeom>
            <a:avLst/>
            <a:gdLst/>
            <a:ahLst/>
            <a:cxnLst/>
            <a:rect l="l" t="t" r="r" b="b"/>
            <a:pathLst>
              <a:path w="1947" h="1648" extrusionOk="0">
                <a:moveTo>
                  <a:pt x="1106" y="1"/>
                </a:moveTo>
                <a:cubicBezTo>
                  <a:pt x="900" y="1"/>
                  <a:pt x="689" y="79"/>
                  <a:pt x="518" y="250"/>
                </a:cubicBezTo>
                <a:cubicBezTo>
                  <a:pt x="1" y="766"/>
                  <a:pt x="366" y="1648"/>
                  <a:pt x="1095" y="1648"/>
                </a:cubicBezTo>
                <a:cubicBezTo>
                  <a:pt x="1582" y="1648"/>
                  <a:pt x="1946" y="1283"/>
                  <a:pt x="1946" y="827"/>
                </a:cubicBezTo>
                <a:cubicBezTo>
                  <a:pt x="1926" y="319"/>
                  <a:pt x="1525" y="1"/>
                  <a:pt x="1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5"/>
          <p:cNvSpPr/>
          <p:nvPr/>
        </p:nvSpPr>
        <p:spPr>
          <a:xfrm>
            <a:off x="1741230" y="42861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5"/>
          <p:cNvSpPr/>
          <p:nvPr/>
        </p:nvSpPr>
        <p:spPr>
          <a:xfrm>
            <a:off x="1741230" y="45198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5"/>
          <p:cNvSpPr/>
          <p:nvPr/>
        </p:nvSpPr>
        <p:spPr>
          <a:xfrm>
            <a:off x="1741230" y="47542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5"/>
          <p:cNvSpPr/>
          <p:nvPr/>
        </p:nvSpPr>
        <p:spPr>
          <a:xfrm>
            <a:off x="1741230" y="49884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5"/>
          <p:cNvSpPr/>
          <p:nvPr/>
        </p:nvSpPr>
        <p:spPr>
          <a:xfrm>
            <a:off x="1499447" y="4052202"/>
            <a:ext cx="72933" cy="62731"/>
          </a:xfrm>
          <a:custGeom>
            <a:avLst/>
            <a:gdLst/>
            <a:ahLst/>
            <a:cxnLst/>
            <a:rect l="l" t="t" r="r" b="b"/>
            <a:pathLst>
              <a:path w="1916" h="1648" extrusionOk="0">
                <a:moveTo>
                  <a:pt x="1082" y="1"/>
                </a:moveTo>
                <a:cubicBezTo>
                  <a:pt x="872" y="1"/>
                  <a:pt x="658" y="79"/>
                  <a:pt x="487" y="250"/>
                </a:cubicBezTo>
                <a:cubicBezTo>
                  <a:pt x="0" y="766"/>
                  <a:pt x="365" y="1648"/>
                  <a:pt x="1094" y="1648"/>
                </a:cubicBezTo>
                <a:cubicBezTo>
                  <a:pt x="1550" y="1648"/>
                  <a:pt x="1915" y="1283"/>
                  <a:pt x="1915" y="827"/>
                </a:cubicBezTo>
                <a:cubicBezTo>
                  <a:pt x="1915" y="319"/>
                  <a:pt x="1507" y="1"/>
                  <a:pt x="10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5"/>
          <p:cNvSpPr/>
          <p:nvPr/>
        </p:nvSpPr>
        <p:spPr>
          <a:xfrm>
            <a:off x="1498267" y="42861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5"/>
          <p:cNvSpPr/>
          <p:nvPr/>
        </p:nvSpPr>
        <p:spPr>
          <a:xfrm>
            <a:off x="1498267" y="45198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5"/>
          <p:cNvSpPr/>
          <p:nvPr/>
        </p:nvSpPr>
        <p:spPr>
          <a:xfrm>
            <a:off x="1498267" y="47542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5"/>
          <p:cNvSpPr/>
          <p:nvPr/>
        </p:nvSpPr>
        <p:spPr>
          <a:xfrm>
            <a:off x="1498267" y="4988463"/>
            <a:ext cx="74113" cy="62465"/>
          </a:xfrm>
          <a:custGeom>
            <a:avLst/>
            <a:gdLst/>
            <a:ahLst/>
            <a:cxnLst/>
            <a:rect l="l" t="t" r="r" b="b"/>
            <a:pathLst>
              <a:path w="1947" h="1641" extrusionOk="0">
                <a:moveTo>
                  <a:pt x="1122" y="1"/>
                </a:moveTo>
                <a:cubicBezTo>
                  <a:pt x="921" y="1"/>
                  <a:pt x="715" y="75"/>
                  <a:pt x="548" y="243"/>
                </a:cubicBezTo>
                <a:cubicBezTo>
                  <a:pt x="1" y="759"/>
                  <a:pt x="396" y="1641"/>
                  <a:pt x="1125" y="1641"/>
                </a:cubicBezTo>
                <a:cubicBezTo>
                  <a:pt x="1581" y="1641"/>
                  <a:pt x="1946" y="1276"/>
                  <a:pt x="1946" y="820"/>
                </a:cubicBezTo>
                <a:cubicBezTo>
                  <a:pt x="1946" y="327"/>
                  <a:pt x="1543" y="1"/>
                  <a:pt x="11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5"/>
          <p:cNvSpPr/>
          <p:nvPr/>
        </p:nvSpPr>
        <p:spPr>
          <a:xfrm>
            <a:off x="1256484" y="40522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5"/>
          <p:cNvSpPr/>
          <p:nvPr/>
        </p:nvSpPr>
        <p:spPr>
          <a:xfrm>
            <a:off x="1256484" y="42861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5"/>
          <p:cNvSpPr/>
          <p:nvPr/>
        </p:nvSpPr>
        <p:spPr>
          <a:xfrm>
            <a:off x="1256484" y="45198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5"/>
          <p:cNvSpPr/>
          <p:nvPr/>
        </p:nvSpPr>
        <p:spPr>
          <a:xfrm>
            <a:off x="1256484" y="47542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5"/>
          <p:cNvSpPr/>
          <p:nvPr/>
        </p:nvSpPr>
        <p:spPr>
          <a:xfrm>
            <a:off x="1256484" y="49884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5"/>
          <p:cNvSpPr/>
          <p:nvPr/>
        </p:nvSpPr>
        <p:spPr>
          <a:xfrm>
            <a:off x="1014663" y="4052468"/>
            <a:ext cx="72933" cy="62465"/>
          </a:xfrm>
          <a:custGeom>
            <a:avLst/>
            <a:gdLst/>
            <a:ahLst/>
            <a:cxnLst/>
            <a:rect l="l" t="t" r="r" b="b"/>
            <a:pathLst>
              <a:path w="1916" h="1641" extrusionOk="0">
                <a:moveTo>
                  <a:pt x="1092" y="1"/>
                </a:moveTo>
                <a:cubicBezTo>
                  <a:pt x="890" y="1"/>
                  <a:pt x="685" y="75"/>
                  <a:pt x="517" y="243"/>
                </a:cubicBezTo>
                <a:cubicBezTo>
                  <a:pt x="0" y="759"/>
                  <a:pt x="335" y="1641"/>
                  <a:pt x="1064" y="1641"/>
                </a:cubicBezTo>
                <a:cubicBezTo>
                  <a:pt x="1551" y="1641"/>
                  <a:pt x="1915" y="1276"/>
                  <a:pt x="1915" y="820"/>
                </a:cubicBezTo>
                <a:cubicBezTo>
                  <a:pt x="1915" y="327"/>
                  <a:pt x="1512"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5"/>
          <p:cNvSpPr/>
          <p:nvPr/>
        </p:nvSpPr>
        <p:spPr>
          <a:xfrm>
            <a:off x="1014663" y="42861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5"/>
          <p:cNvSpPr/>
          <p:nvPr/>
        </p:nvSpPr>
        <p:spPr>
          <a:xfrm>
            <a:off x="1014663" y="45199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5"/>
          <p:cNvSpPr/>
          <p:nvPr/>
        </p:nvSpPr>
        <p:spPr>
          <a:xfrm>
            <a:off x="1014663" y="47544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5"/>
          <p:cNvSpPr/>
          <p:nvPr/>
        </p:nvSpPr>
        <p:spPr>
          <a:xfrm>
            <a:off x="1014663" y="4988463"/>
            <a:ext cx="72933" cy="62541"/>
          </a:xfrm>
          <a:custGeom>
            <a:avLst/>
            <a:gdLst/>
            <a:ahLst/>
            <a:cxnLst/>
            <a:rect l="l" t="t" r="r" b="b"/>
            <a:pathLst>
              <a:path w="1916" h="1643" extrusionOk="0">
                <a:moveTo>
                  <a:pt x="1092" y="1"/>
                </a:moveTo>
                <a:cubicBezTo>
                  <a:pt x="890" y="1"/>
                  <a:pt x="685" y="75"/>
                  <a:pt x="517" y="243"/>
                </a:cubicBezTo>
                <a:cubicBezTo>
                  <a:pt x="0" y="759"/>
                  <a:pt x="335" y="1641"/>
                  <a:pt x="1064" y="1641"/>
                </a:cubicBezTo>
                <a:cubicBezTo>
                  <a:pt x="1082" y="1642"/>
                  <a:pt x="1099" y="1643"/>
                  <a:pt x="1117" y="1643"/>
                </a:cubicBezTo>
                <a:cubicBezTo>
                  <a:pt x="1577" y="1643"/>
                  <a:pt x="1915" y="1260"/>
                  <a:pt x="1915" y="820"/>
                </a:cubicBezTo>
                <a:cubicBezTo>
                  <a:pt x="1915" y="327"/>
                  <a:pt x="1512"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5"/>
          <p:cNvSpPr/>
          <p:nvPr/>
        </p:nvSpPr>
        <p:spPr>
          <a:xfrm>
            <a:off x="782092" y="4052430"/>
            <a:ext cx="62541" cy="62503"/>
          </a:xfrm>
          <a:custGeom>
            <a:avLst/>
            <a:gdLst/>
            <a:ahLst/>
            <a:cxnLst/>
            <a:rect l="l" t="t" r="r" b="b"/>
            <a:pathLst>
              <a:path w="1643" h="1642" extrusionOk="0">
                <a:moveTo>
                  <a:pt x="822" y="1"/>
                </a:moveTo>
                <a:cubicBezTo>
                  <a:pt x="366" y="1"/>
                  <a:pt x="1" y="365"/>
                  <a:pt x="1" y="821"/>
                </a:cubicBezTo>
                <a:cubicBezTo>
                  <a:pt x="1" y="1277"/>
                  <a:pt x="366" y="1642"/>
                  <a:pt x="822" y="1642"/>
                </a:cubicBezTo>
                <a:cubicBezTo>
                  <a:pt x="1278" y="1642"/>
                  <a:pt x="1642" y="1277"/>
                  <a:pt x="1642" y="821"/>
                </a:cubicBezTo>
                <a:cubicBezTo>
                  <a:pt x="1642" y="365"/>
                  <a:pt x="1278" y="1"/>
                  <a:pt x="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5"/>
          <p:cNvSpPr/>
          <p:nvPr/>
        </p:nvSpPr>
        <p:spPr>
          <a:xfrm>
            <a:off x="782092" y="42861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5"/>
          <p:cNvSpPr/>
          <p:nvPr/>
        </p:nvSpPr>
        <p:spPr>
          <a:xfrm>
            <a:off x="782092" y="45198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5"/>
          <p:cNvSpPr/>
          <p:nvPr/>
        </p:nvSpPr>
        <p:spPr>
          <a:xfrm>
            <a:off x="770521" y="47542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5"/>
          <p:cNvSpPr/>
          <p:nvPr/>
        </p:nvSpPr>
        <p:spPr>
          <a:xfrm>
            <a:off x="770521" y="4988463"/>
            <a:ext cx="74113" cy="62465"/>
          </a:xfrm>
          <a:custGeom>
            <a:avLst/>
            <a:gdLst/>
            <a:ahLst/>
            <a:cxnLst/>
            <a:rect l="l" t="t" r="r" b="b"/>
            <a:pathLst>
              <a:path w="1947" h="1641" extrusionOk="0">
                <a:moveTo>
                  <a:pt x="1100" y="1"/>
                </a:moveTo>
                <a:cubicBezTo>
                  <a:pt x="894" y="1"/>
                  <a:pt x="685" y="75"/>
                  <a:pt x="518" y="243"/>
                </a:cubicBezTo>
                <a:cubicBezTo>
                  <a:pt x="1" y="759"/>
                  <a:pt x="366" y="1641"/>
                  <a:pt x="1126" y="1641"/>
                </a:cubicBezTo>
                <a:cubicBezTo>
                  <a:pt x="1551" y="1641"/>
                  <a:pt x="1946" y="1276"/>
                  <a:pt x="1946" y="820"/>
                </a:cubicBezTo>
                <a:cubicBezTo>
                  <a:pt x="1946" y="327"/>
                  <a:pt x="1529" y="1"/>
                  <a:pt x="1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5"/>
          <p:cNvSpPr/>
          <p:nvPr/>
        </p:nvSpPr>
        <p:spPr>
          <a:xfrm>
            <a:off x="528738" y="40522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5"/>
          <p:cNvSpPr/>
          <p:nvPr/>
        </p:nvSpPr>
        <p:spPr>
          <a:xfrm>
            <a:off x="528738" y="42861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5"/>
          <p:cNvSpPr/>
          <p:nvPr/>
        </p:nvSpPr>
        <p:spPr>
          <a:xfrm>
            <a:off x="528738" y="45198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5"/>
          <p:cNvSpPr/>
          <p:nvPr/>
        </p:nvSpPr>
        <p:spPr>
          <a:xfrm>
            <a:off x="528738" y="47542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5"/>
          <p:cNvSpPr/>
          <p:nvPr/>
        </p:nvSpPr>
        <p:spPr>
          <a:xfrm>
            <a:off x="528738" y="49884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5"/>
          <p:cNvSpPr/>
          <p:nvPr/>
        </p:nvSpPr>
        <p:spPr>
          <a:xfrm>
            <a:off x="296167" y="4052430"/>
            <a:ext cx="63683" cy="62503"/>
          </a:xfrm>
          <a:custGeom>
            <a:avLst/>
            <a:gdLst/>
            <a:ahLst/>
            <a:cxnLst/>
            <a:rect l="l" t="t" r="r" b="b"/>
            <a:pathLst>
              <a:path w="1673" h="1642"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5"/>
          <p:cNvSpPr/>
          <p:nvPr/>
        </p:nvSpPr>
        <p:spPr>
          <a:xfrm>
            <a:off x="296167" y="42861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5"/>
          <p:cNvSpPr/>
          <p:nvPr/>
        </p:nvSpPr>
        <p:spPr>
          <a:xfrm>
            <a:off x="296167" y="45198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5"/>
          <p:cNvSpPr/>
          <p:nvPr/>
        </p:nvSpPr>
        <p:spPr>
          <a:xfrm>
            <a:off x="285775" y="47542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5"/>
          <p:cNvSpPr/>
          <p:nvPr/>
        </p:nvSpPr>
        <p:spPr>
          <a:xfrm>
            <a:off x="285775" y="4988463"/>
            <a:ext cx="74074" cy="62465"/>
          </a:xfrm>
          <a:custGeom>
            <a:avLst/>
            <a:gdLst/>
            <a:ahLst/>
            <a:cxnLst/>
            <a:rect l="l" t="t" r="r" b="b"/>
            <a:pathLst>
              <a:path w="1946" h="1641" extrusionOk="0">
                <a:moveTo>
                  <a:pt x="1099" y="1"/>
                </a:moveTo>
                <a:cubicBezTo>
                  <a:pt x="893" y="1"/>
                  <a:pt x="684" y="75"/>
                  <a:pt x="517" y="243"/>
                </a:cubicBezTo>
                <a:cubicBezTo>
                  <a:pt x="0" y="759"/>
                  <a:pt x="365" y="1641"/>
                  <a:pt x="1094" y="1641"/>
                </a:cubicBezTo>
                <a:cubicBezTo>
                  <a:pt x="1550" y="1641"/>
                  <a:pt x="1915" y="1276"/>
                  <a:pt x="1945" y="820"/>
                </a:cubicBezTo>
                <a:cubicBezTo>
                  <a:pt x="1945" y="327"/>
                  <a:pt x="152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5"/>
          <p:cNvSpPr/>
          <p:nvPr/>
        </p:nvSpPr>
        <p:spPr>
          <a:xfrm>
            <a:off x="43954" y="4052202"/>
            <a:ext cx="72933" cy="62731"/>
          </a:xfrm>
          <a:custGeom>
            <a:avLst/>
            <a:gdLst/>
            <a:ahLst/>
            <a:cxnLst/>
            <a:rect l="l" t="t" r="r" b="b"/>
            <a:pathLst>
              <a:path w="1916" h="1648" extrusionOk="0">
                <a:moveTo>
                  <a:pt x="1082" y="1"/>
                </a:moveTo>
                <a:cubicBezTo>
                  <a:pt x="872" y="1"/>
                  <a:pt x="658" y="79"/>
                  <a:pt x="487" y="250"/>
                </a:cubicBezTo>
                <a:cubicBezTo>
                  <a:pt x="0" y="766"/>
                  <a:pt x="365" y="1648"/>
                  <a:pt x="1095" y="1648"/>
                </a:cubicBezTo>
                <a:cubicBezTo>
                  <a:pt x="1551" y="1648"/>
                  <a:pt x="1915" y="1283"/>
                  <a:pt x="1915" y="827"/>
                </a:cubicBezTo>
                <a:cubicBezTo>
                  <a:pt x="1915" y="319"/>
                  <a:pt x="1507" y="1"/>
                  <a:pt x="10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5"/>
          <p:cNvSpPr/>
          <p:nvPr/>
        </p:nvSpPr>
        <p:spPr>
          <a:xfrm>
            <a:off x="42813" y="42861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5"/>
          <p:cNvSpPr/>
          <p:nvPr/>
        </p:nvSpPr>
        <p:spPr>
          <a:xfrm>
            <a:off x="42813" y="45198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5"/>
          <p:cNvSpPr/>
          <p:nvPr/>
        </p:nvSpPr>
        <p:spPr>
          <a:xfrm>
            <a:off x="42813" y="47542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5"/>
          <p:cNvSpPr/>
          <p:nvPr/>
        </p:nvSpPr>
        <p:spPr>
          <a:xfrm>
            <a:off x="42813" y="4988463"/>
            <a:ext cx="74074" cy="62465"/>
          </a:xfrm>
          <a:custGeom>
            <a:avLst/>
            <a:gdLst/>
            <a:ahLst/>
            <a:cxnLst/>
            <a:rect l="l" t="t" r="r" b="b"/>
            <a:pathLst>
              <a:path w="1946" h="1641" extrusionOk="0">
                <a:moveTo>
                  <a:pt x="1122" y="1"/>
                </a:moveTo>
                <a:cubicBezTo>
                  <a:pt x="920" y="1"/>
                  <a:pt x="715" y="75"/>
                  <a:pt x="547" y="243"/>
                </a:cubicBezTo>
                <a:cubicBezTo>
                  <a:pt x="0" y="759"/>
                  <a:pt x="395" y="1641"/>
                  <a:pt x="1125" y="1641"/>
                </a:cubicBezTo>
                <a:cubicBezTo>
                  <a:pt x="1581" y="1641"/>
                  <a:pt x="1945" y="1276"/>
                  <a:pt x="1945" y="820"/>
                </a:cubicBezTo>
                <a:cubicBezTo>
                  <a:pt x="1945" y="327"/>
                  <a:pt x="1542" y="1"/>
                  <a:pt x="11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MAIN_POINT_1_1">
    <p:bg>
      <p:bgPr>
        <a:solidFill>
          <a:schemeClr val="lt1"/>
        </a:solidFill>
        <a:effectLst/>
      </p:bgPr>
    </p:bg>
    <p:spTree>
      <p:nvGrpSpPr>
        <p:cNvPr id="1" name="Shape 1686"/>
        <p:cNvGrpSpPr/>
        <p:nvPr/>
      </p:nvGrpSpPr>
      <p:grpSpPr>
        <a:xfrm>
          <a:off x="0" y="0"/>
          <a:ext cx="0" cy="0"/>
          <a:chOff x="0" y="0"/>
          <a:chExt cx="0" cy="0"/>
        </a:xfrm>
      </p:grpSpPr>
      <p:sp>
        <p:nvSpPr>
          <p:cNvPr id="1687" name="Google Shape;1687;p16"/>
          <p:cNvSpPr/>
          <p:nvPr/>
        </p:nvSpPr>
        <p:spPr>
          <a:xfrm flipH="1">
            <a:off x="-12" y="-25"/>
            <a:ext cx="4120905" cy="5143551"/>
          </a:xfrm>
          <a:custGeom>
            <a:avLst/>
            <a:gdLst/>
            <a:ahLst/>
            <a:cxnLst/>
            <a:rect l="l" t="t" r="r" b="b"/>
            <a:pathLst>
              <a:path w="39606" h="43072" extrusionOk="0">
                <a:moveTo>
                  <a:pt x="0" y="1"/>
                </a:moveTo>
                <a:lnTo>
                  <a:pt x="0" y="43071"/>
                </a:lnTo>
                <a:lnTo>
                  <a:pt x="39606" y="43071"/>
                </a:lnTo>
                <a:lnTo>
                  <a:pt x="3960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6"/>
          <p:cNvSpPr/>
          <p:nvPr/>
        </p:nvSpPr>
        <p:spPr>
          <a:xfrm flipH="1">
            <a:off x="4947879" y="61576"/>
            <a:ext cx="72933" cy="63607"/>
          </a:xfrm>
          <a:custGeom>
            <a:avLst/>
            <a:gdLst/>
            <a:ahLst/>
            <a:cxnLst/>
            <a:rect l="l" t="t" r="r" b="b"/>
            <a:pathLst>
              <a:path w="1916" h="1671" extrusionOk="0">
                <a:moveTo>
                  <a:pt x="1088" y="0"/>
                </a:moveTo>
                <a:cubicBezTo>
                  <a:pt x="888" y="0"/>
                  <a:pt x="684" y="75"/>
                  <a:pt x="517" y="241"/>
                </a:cubicBezTo>
                <a:cubicBezTo>
                  <a:pt x="1" y="758"/>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6"/>
          <p:cNvSpPr/>
          <p:nvPr/>
        </p:nvSpPr>
        <p:spPr>
          <a:xfrm flipH="1">
            <a:off x="4947879" y="296127"/>
            <a:ext cx="72933" cy="62731"/>
          </a:xfrm>
          <a:custGeom>
            <a:avLst/>
            <a:gdLst/>
            <a:ahLst/>
            <a:cxnLst/>
            <a:rect l="l" t="t" r="r" b="b"/>
            <a:pathLst>
              <a:path w="1916" h="1648" extrusionOk="0">
                <a:moveTo>
                  <a:pt x="1083" y="1"/>
                </a:moveTo>
                <a:cubicBezTo>
                  <a:pt x="872" y="1"/>
                  <a:pt x="658" y="79"/>
                  <a:pt x="487" y="250"/>
                </a:cubicBezTo>
                <a:cubicBezTo>
                  <a:pt x="1" y="766"/>
                  <a:pt x="365" y="1648"/>
                  <a:pt x="1095" y="1648"/>
                </a:cubicBezTo>
                <a:cubicBezTo>
                  <a:pt x="1551" y="1648"/>
                  <a:pt x="1916" y="1283"/>
                  <a:pt x="1916" y="827"/>
                </a:cubicBezTo>
                <a:cubicBezTo>
                  <a:pt x="1916" y="319"/>
                  <a:pt x="1507" y="1"/>
                  <a:pt x="10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6"/>
          <p:cNvSpPr/>
          <p:nvPr/>
        </p:nvSpPr>
        <p:spPr>
          <a:xfrm flipH="1">
            <a:off x="4947879" y="530106"/>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6"/>
          <p:cNvSpPr/>
          <p:nvPr/>
        </p:nvSpPr>
        <p:spPr>
          <a:xfrm flipH="1">
            <a:off x="4947879" y="45199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6"/>
          <p:cNvSpPr/>
          <p:nvPr/>
        </p:nvSpPr>
        <p:spPr>
          <a:xfrm flipH="1">
            <a:off x="4947879" y="47542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6"/>
          <p:cNvSpPr/>
          <p:nvPr/>
        </p:nvSpPr>
        <p:spPr>
          <a:xfrm flipH="1">
            <a:off x="4947879"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6"/>
          <p:cNvSpPr/>
          <p:nvPr/>
        </p:nvSpPr>
        <p:spPr>
          <a:xfrm flipH="1">
            <a:off x="5189700" y="61500"/>
            <a:ext cx="63645" cy="63683"/>
          </a:xfrm>
          <a:custGeom>
            <a:avLst/>
            <a:gdLst/>
            <a:ahLst/>
            <a:cxnLst/>
            <a:rect l="l" t="t" r="r" b="b"/>
            <a:pathLst>
              <a:path w="1672" h="1673" extrusionOk="0">
                <a:moveTo>
                  <a:pt x="821" y="0"/>
                </a:moveTo>
                <a:cubicBezTo>
                  <a:pt x="365" y="0"/>
                  <a:pt x="0" y="395"/>
                  <a:pt x="0" y="851"/>
                </a:cubicBezTo>
                <a:cubicBezTo>
                  <a:pt x="0"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6"/>
          <p:cNvSpPr/>
          <p:nvPr/>
        </p:nvSpPr>
        <p:spPr>
          <a:xfrm flipH="1">
            <a:off x="5189700" y="296355"/>
            <a:ext cx="63645" cy="62503"/>
          </a:xfrm>
          <a:custGeom>
            <a:avLst/>
            <a:gdLst/>
            <a:ahLst/>
            <a:cxnLst/>
            <a:rect l="l" t="t" r="r" b="b"/>
            <a:pathLst>
              <a:path w="1672" h="1642" extrusionOk="0">
                <a:moveTo>
                  <a:pt x="821" y="1"/>
                </a:moveTo>
                <a:cubicBezTo>
                  <a:pt x="365" y="1"/>
                  <a:pt x="0" y="365"/>
                  <a:pt x="0" y="821"/>
                </a:cubicBezTo>
                <a:cubicBezTo>
                  <a:pt x="0"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6"/>
          <p:cNvSpPr/>
          <p:nvPr/>
        </p:nvSpPr>
        <p:spPr>
          <a:xfrm flipH="1">
            <a:off x="5189700" y="530068"/>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6"/>
          <p:cNvSpPr/>
          <p:nvPr/>
        </p:nvSpPr>
        <p:spPr>
          <a:xfrm flipH="1">
            <a:off x="5189700" y="45198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6"/>
          <p:cNvSpPr/>
          <p:nvPr/>
        </p:nvSpPr>
        <p:spPr>
          <a:xfrm flipH="1">
            <a:off x="5189700" y="47542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6"/>
          <p:cNvSpPr/>
          <p:nvPr/>
        </p:nvSpPr>
        <p:spPr>
          <a:xfrm flipH="1">
            <a:off x="5189700" y="4988463"/>
            <a:ext cx="74074" cy="62465"/>
          </a:xfrm>
          <a:custGeom>
            <a:avLst/>
            <a:gdLst/>
            <a:ahLst/>
            <a:cxnLst/>
            <a:rect l="l" t="t" r="r" b="b"/>
            <a:pathLst>
              <a:path w="1946" h="1641" extrusionOk="0">
                <a:moveTo>
                  <a:pt x="1093" y="1"/>
                </a:moveTo>
                <a:cubicBezTo>
                  <a:pt x="890" y="1"/>
                  <a:pt x="685" y="75"/>
                  <a:pt x="517" y="243"/>
                </a:cubicBezTo>
                <a:cubicBezTo>
                  <a:pt x="1" y="759"/>
                  <a:pt x="365" y="1641"/>
                  <a:pt x="1095" y="1641"/>
                </a:cubicBezTo>
                <a:cubicBezTo>
                  <a:pt x="1551" y="1641"/>
                  <a:pt x="1946" y="1276"/>
                  <a:pt x="1946" y="820"/>
                </a:cubicBezTo>
                <a:cubicBezTo>
                  <a:pt x="1925" y="327"/>
                  <a:pt x="1516" y="1"/>
                  <a:pt x="10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6"/>
          <p:cNvSpPr/>
          <p:nvPr/>
        </p:nvSpPr>
        <p:spPr>
          <a:xfrm flipH="1">
            <a:off x="5432663" y="61538"/>
            <a:ext cx="74074" cy="63645"/>
          </a:xfrm>
          <a:custGeom>
            <a:avLst/>
            <a:gdLst/>
            <a:ahLst/>
            <a:cxnLst/>
            <a:rect l="l" t="t" r="r" b="b"/>
            <a:pathLst>
              <a:path w="1946" h="1672" extrusionOk="0">
                <a:moveTo>
                  <a:pt x="1099" y="0"/>
                </a:moveTo>
                <a:cubicBezTo>
                  <a:pt x="893"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6"/>
          <p:cNvSpPr/>
          <p:nvPr/>
        </p:nvSpPr>
        <p:spPr>
          <a:xfrm flipH="1">
            <a:off x="5432663" y="296127"/>
            <a:ext cx="74074" cy="62731"/>
          </a:xfrm>
          <a:custGeom>
            <a:avLst/>
            <a:gdLst/>
            <a:ahLst/>
            <a:cxnLst/>
            <a:rect l="l" t="t" r="r" b="b"/>
            <a:pathLst>
              <a:path w="1946"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6"/>
          <p:cNvSpPr/>
          <p:nvPr/>
        </p:nvSpPr>
        <p:spPr>
          <a:xfrm flipH="1">
            <a:off x="5432663" y="530106"/>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6"/>
          <p:cNvSpPr/>
          <p:nvPr/>
        </p:nvSpPr>
        <p:spPr>
          <a:xfrm flipH="1">
            <a:off x="5432663" y="45198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6"/>
          <p:cNvSpPr/>
          <p:nvPr/>
        </p:nvSpPr>
        <p:spPr>
          <a:xfrm flipH="1">
            <a:off x="5432663" y="47542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6"/>
          <p:cNvSpPr/>
          <p:nvPr/>
        </p:nvSpPr>
        <p:spPr>
          <a:xfrm flipH="1">
            <a:off x="5432663" y="4988463"/>
            <a:ext cx="74074" cy="62465"/>
          </a:xfrm>
          <a:custGeom>
            <a:avLst/>
            <a:gdLst/>
            <a:ahLst/>
            <a:cxnLst/>
            <a:rect l="l" t="t" r="r" b="b"/>
            <a:pathLst>
              <a:path w="1946" h="1641" extrusionOk="0">
                <a:moveTo>
                  <a:pt x="1099" y="1"/>
                </a:moveTo>
                <a:cubicBezTo>
                  <a:pt x="893"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6"/>
          <p:cNvSpPr/>
          <p:nvPr/>
        </p:nvSpPr>
        <p:spPr>
          <a:xfrm flipH="1">
            <a:off x="5675626" y="61500"/>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6"/>
          <p:cNvSpPr/>
          <p:nvPr/>
        </p:nvSpPr>
        <p:spPr>
          <a:xfrm flipH="1">
            <a:off x="5675626" y="296355"/>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6"/>
          <p:cNvSpPr/>
          <p:nvPr/>
        </p:nvSpPr>
        <p:spPr>
          <a:xfrm flipH="1">
            <a:off x="5675626" y="530068"/>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6"/>
          <p:cNvSpPr/>
          <p:nvPr/>
        </p:nvSpPr>
        <p:spPr>
          <a:xfrm flipH="1">
            <a:off x="5675626"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6"/>
          <p:cNvSpPr/>
          <p:nvPr/>
        </p:nvSpPr>
        <p:spPr>
          <a:xfrm flipH="1">
            <a:off x="5675625" y="47542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6"/>
          <p:cNvSpPr/>
          <p:nvPr/>
        </p:nvSpPr>
        <p:spPr>
          <a:xfrm flipH="1">
            <a:off x="5675625" y="4988463"/>
            <a:ext cx="72933" cy="62465"/>
          </a:xfrm>
          <a:custGeom>
            <a:avLst/>
            <a:gdLst/>
            <a:ahLst/>
            <a:cxnLst/>
            <a:rect l="l" t="t" r="r" b="b"/>
            <a:pathLst>
              <a:path w="1916" h="1641" extrusionOk="0">
                <a:moveTo>
                  <a:pt x="1092" y="1"/>
                </a:moveTo>
                <a:cubicBezTo>
                  <a:pt x="890"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6"/>
          <p:cNvSpPr/>
          <p:nvPr/>
        </p:nvSpPr>
        <p:spPr>
          <a:xfrm flipH="1">
            <a:off x="5917408" y="61538"/>
            <a:ext cx="74113" cy="63645"/>
          </a:xfrm>
          <a:custGeom>
            <a:avLst/>
            <a:gdLst/>
            <a:ahLst/>
            <a:cxnLst/>
            <a:rect l="l" t="t" r="r" b="b"/>
            <a:pathLst>
              <a:path w="1947" h="1672" extrusionOk="0">
                <a:moveTo>
                  <a:pt x="1099" y="0"/>
                </a:moveTo>
                <a:cubicBezTo>
                  <a:pt x="894" y="0"/>
                  <a:pt x="685" y="75"/>
                  <a:pt x="517" y="242"/>
                </a:cubicBezTo>
                <a:cubicBezTo>
                  <a:pt x="1" y="759"/>
                  <a:pt x="365" y="164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6"/>
          <p:cNvSpPr/>
          <p:nvPr/>
        </p:nvSpPr>
        <p:spPr>
          <a:xfrm flipH="1">
            <a:off x="5917408" y="296127"/>
            <a:ext cx="74113" cy="62731"/>
          </a:xfrm>
          <a:custGeom>
            <a:avLst/>
            <a:gdLst/>
            <a:ahLst/>
            <a:cxnLst/>
            <a:rect l="l" t="t" r="r" b="b"/>
            <a:pathLst>
              <a:path w="1947" h="1648" extrusionOk="0">
                <a:moveTo>
                  <a:pt x="1106" y="1"/>
                </a:moveTo>
                <a:cubicBezTo>
                  <a:pt x="899" y="1"/>
                  <a:pt x="688" y="79"/>
                  <a:pt x="517" y="250"/>
                </a:cubicBezTo>
                <a:cubicBezTo>
                  <a:pt x="1" y="766"/>
                  <a:pt x="365" y="1648"/>
                  <a:pt x="109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6"/>
          <p:cNvSpPr/>
          <p:nvPr/>
        </p:nvSpPr>
        <p:spPr>
          <a:xfrm flipH="1">
            <a:off x="5917408" y="530106"/>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6"/>
          <p:cNvSpPr/>
          <p:nvPr/>
        </p:nvSpPr>
        <p:spPr>
          <a:xfrm flipH="1">
            <a:off x="5917408" y="45198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6"/>
          <p:cNvSpPr/>
          <p:nvPr/>
        </p:nvSpPr>
        <p:spPr>
          <a:xfrm flipH="1">
            <a:off x="5917408" y="47542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6"/>
          <p:cNvSpPr/>
          <p:nvPr/>
        </p:nvSpPr>
        <p:spPr>
          <a:xfrm flipH="1">
            <a:off x="5917408" y="4988463"/>
            <a:ext cx="74113" cy="62465"/>
          </a:xfrm>
          <a:custGeom>
            <a:avLst/>
            <a:gdLst/>
            <a:ahLst/>
            <a:cxnLst/>
            <a:rect l="l" t="t" r="r" b="b"/>
            <a:pathLst>
              <a:path w="1947" h="1641" extrusionOk="0">
                <a:moveTo>
                  <a:pt x="1099" y="1"/>
                </a:moveTo>
                <a:cubicBezTo>
                  <a:pt x="894"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6"/>
          <p:cNvSpPr/>
          <p:nvPr/>
        </p:nvSpPr>
        <p:spPr>
          <a:xfrm flipH="1">
            <a:off x="6160409" y="61500"/>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6"/>
          <p:cNvSpPr/>
          <p:nvPr/>
        </p:nvSpPr>
        <p:spPr>
          <a:xfrm flipH="1">
            <a:off x="6160409" y="296355"/>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6"/>
          <p:cNvSpPr/>
          <p:nvPr/>
        </p:nvSpPr>
        <p:spPr>
          <a:xfrm flipH="1">
            <a:off x="6160409" y="530068"/>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6"/>
          <p:cNvSpPr/>
          <p:nvPr/>
        </p:nvSpPr>
        <p:spPr>
          <a:xfrm flipH="1">
            <a:off x="6160409"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6"/>
          <p:cNvSpPr/>
          <p:nvPr/>
        </p:nvSpPr>
        <p:spPr>
          <a:xfrm flipH="1">
            <a:off x="6160409" y="47542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6"/>
          <p:cNvSpPr/>
          <p:nvPr/>
        </p:nvSpPr>
        <p:spPr>
          <a:xfrm flipH="1">
            <a:off x="6160409" y="49884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6"/>
          <p:cNvSpPr/>
          <p:nvPr/>
        </p:nvSpPr>
        <p:spPr>
          <a:xfrm flipH="1">
            <a:off x="6403372" y="61538"/>
            <a:ext cx="72933" cy="63645"/>
          </a:xfrm>
          <a:custGeom>
            <a:avLst/>
            <a:gdLst/>
            <a:ahLst/>
            <a:cxnLst/>
            <a:rect l="l" t="t" r="r" b="b"/>
            <a:pathLst>
              <a:path w="1916" h="1672" extrusionOk="0">
                <a:moveTo>
                  <a:pt x="1092" y="0"/>
                </a:moveTo>
                <a:cubicBezTo>
                  <a:pt x="891" y="0"/>
                  <a:pt x="685" y="75"/>
                  <a:pt x="518" y="242"/>
                </a:cubicBezTo>
                <a:cubicBezTo>
                  <a:pt x="1" y="759"/>
                  <a:pt x="366" y="1671"/>
                  <a:pt x="1095" y="167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6"/>
          <p:cNvSpPr/>
          <p:nvPr/>
        </p:nvSpPr>
        <p:spPr>
          <a:xfrm flipH="1">
            <a:off x="6403372" y="296127"/>
            <a:ext cx="72933" cy="62731"/>
          </a:xfrm>
          <a:custGeom>
            <a:avLst/>
            <a:gdLst/>
            <a:ahLst/>
            <a:cxnLst/>
            <a:rect l="l" t="t" r="r" b="b"/>
            <a:pathLst>
              <a:path w="1916" h="1648" extrusionOk="0">
                <a:moveTo>
                  <a:pt x="1105" y="1"/>
                </a:moveTo>
                <a:cubicBezTo>
                  <a:pt x="900" y="1"/>
                  <a:pt x="689" y="79"/>
                  <a:pt x="518" y="250"/>
                </a:cubicBezTo>
                <a:cubicBezTo>
                  <a:pt x="1" y="766"/>
                  <a:pt x="366" y="1648"/>
                  <a:pt x="1095" y="1648"/>
                </a:cubicBezTo>
                <a:cubicBezTo>
                  <a:pt x="1551" y="1648"/>
                  <a:pt x="1916" y="1283"/>
                  <a:pt x="1916" y="827"/>
                </a:cubicBezTo>
                <a:cubicBezTo>
                  <a:pt x="1916"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6"/>
          <p:cNvSpPr/>
          <p:nvPr/>
        </p:nvSpPr>
        <p:spPr>
          <a:xfrm flipH="1">
            <a:off x="6403372" y="530106"/>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6"/>
          <p:cNvSpPr/>
          <p:nvPr/>
        </p:nvSpPr>
        <p:spPr>
          <a:xfrm flipH="1">
            <a:off x="6403372" y="45198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6"/>
          <p:cNvSpPr/>
          <p:nvPr/>
        </p:nvSpPr>
        <p:spPr>
          <a:xfrm flipH="1">
            <a:off x="6403372" y="47542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6"/>
          <p:cNvSpPr/>
          <p:nvPr/>
        </p:nvSpPr>
        <p:spPr>
          <a:xfrm flipH="1">
            <a:off x="6403372" y="4988463"/>
            <a:ext cx="72933" cy="62465"/>
          </a:xfrm>
          <a:custGeom>
            <a:avLst/>
            <a:gdLst/>
            <a:ahLst/>
            <a:cxnLst/>
            <a:rect l="l" t="t" r="r" b="b"/>
            <a:pathLst>
              <a:path w="1916" h="1641" extrusionOk="0">
                <a:moveTo>
                  <a:pt x="1092" y="1"/>
                </a:moveTo>
                <a:cubicBezTo>
                  <a:pt x="891"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6"/>
          <p:cNvSpPr/>
          <p:nvPr/>
        </p:nvSpPr>
        <p:spPr>
          <a:xfrm flipH="1">
            <a:off x="6646335" y="61500"/>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6"/>
          <p:cNvSpPr/>
          <p:nvPr/>
        </p:nvSpPr>
        <p:spPr>
          <a:xfrm flipH="1">
            <a:off x="6646335" y="296355"/>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6"/>
          <p:cNvSpPr/>
          <p:nvPr/>
        </p:nvSpPr>
        <p:spPr>
          <a:xfrm flipH="1">
            <a:off x="6646335" y="530068"/>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6"/>
          <p:cNvSpPr/>
          <p:nvPr/>
        </p:nvSpPr>
        <p:spPr>
          <a:xfrm flipH="1">
            <a:off x="6646335"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6"/>
          <p:cNvSpPr/>
          <p:nvPr/>
        </p:nvSpPr>
        <p:spPr>
          <a:xfrm flipH="1">
            <a:off x="6645154" y="47542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6"/>
          <p:cNvSpPr/>
          <p:nvPr/>
        </p:nvSpPr>
        <p:spPr>
          <a:xfrm flipH="1">
            <a:off x="6645154" y="49884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6"/>
          <p:cNvSpPr/>
          <p:nvPr/>
        </p:nvSpPr>
        <p:spPr>
          <a:xfrm flipH="1">
            <a:off x="6888117" y="61538"/>
            <a:ext cx="74113" cy="63645"/>
          </a:xfrm>
          <a:custGeom>
            <a:avLst/>
            <a:gdLst/>
            <a:ahLst/>
            <a:cxnLst/>
            <a:rect l="l" t="t" r="r" b="b"/>
            <a:pathLst>
              <a:path w="1947" h="1672" extrusionOk="0">
                <a:moveTo>
                  <a:pt x="1099" y="0"/>
                </a:moveTo>
                <a:cubicBezTo>
                  <a:pt x="894"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6"/>
          <p:cNvSpPr/>
          <p:nvPr/>
        </p:nvSpPr>
        <p:spPr>
          <a:xfrm flipH="1">
            <a:off x="6888117" y="296127"/>
            <a:ext cx="74113" cy="62731"/>
          </a:xfrm>
          <a:custGeom>
            <a:avLst/>
            <a:gdLst/>
            <a:ahLst/>
            <a:cxnLst/>
            <a:rect l="l" t="t" r="r" b="b"/>
            <a:pathLst>
              <a:path w="1947"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6"/>
          <p:cNvSpPr/>
          <p:nvPr/>
        </p:nvSpPr>
        <p:spPr>
          <a:xfrm flipH="1">
            <a:off x="6888117" y="530106"/>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6"/>
          <p:cNvSpPr/>
          <p:nvPr/>
        </p:nvSpPr>
        <p:spPr>
          <a:xfrm flipH="1">
            <a:off x="6888117" y="45198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6"/>
          <p:cNvSpPr/>
          <p:nvPr/>
        </p:nvSpPr>
        <p:spPr>
          <a:xfrm flipH="1">
            <a:off x="6888117" y="47542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6"/>
          <p:cNvSpPr/>
          <p:nvPr/>
        </p:nvSpPr>
        <p:spPr>
          <a:xfrm flipH="1">
            <a:off x="6888117" y="4988463"/>
            <a:ext cx="74113" cy="62465"/>
          </a:xfrm>
          <a:custGeom>
            <a:avLst/>
            <a:gdLst/>
            <a:ahLst/>
            <a:cxnLst/>
            <a:rect l="l" t="t" r="r" b="b"/>
            <a:pathLst>
              <a:path w="1947" h="1641" extrusionOk="0">
                <a:moveTo>
                  <a:pt x="1099" y="1"/>
                </a:moveTo>
                <a:cubicBezTo>
                  <a:pt x="894"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6"/>
          <p:cNvSpPr/>
          <p:nvPr/>
        </p:nvSpPr>
        <p:spPr>
          <a:xfrm flipH="1">
            <a:off x="7131118" y="61500"/>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6"/>
          <p:cNvSpPr/>
          <p:nvPr/>
        </p:nvSpPr>
        <p:spPr>
          <a:xfrm flipH="1">
            <a:off x="7131118" y="296355"/>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6"/>
          <p:cNvSpPr/>
          <p:nvPr/>
        </p:nvSpPr>
        <p:spPr>
          <a:xfrm flipH="1">
            <a:off x="7131118" y="530068"/>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6"/>
          <p:cNvSpPr/>
          <p:nvPr/>
        </p:nvSpPr>
        <p:spPr>
          <a:xfrm flipH="1">
            <a:off x="7131118"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6"/>
          <p:cNvSpPr/>
          <p:nvPr/>
        </p:nvSpPr>
        <p:spPr>
          <a:xfrm flipH="1">
            <a:off x="7131118" y="47542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6"/>
          <p:cNvSpPr/>
          <p:nvPr/>
        </p:nvSpPr>
        <p:spPr>
          <a:xfrm flipH="1">
            <a:off x="7131118" y="49884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6"/>
          <p:cNvSpPr/>
          <p:nvPr/>
        </p:nvSpPr>
        <p:spPr>
          <a:xfrm flipH="1">
            <a:off x="7372901" y="61538"/>
            <a:ext cx="74113" cy="63645"/>
          </a:xfrm>
          <a:custGeom>
            <a:avLst/>
            <a:gdLst/>
            <a:ahLst/>
            <a:cxnLst/>
            <a:rect l="l" t="t" r="r" b="b"/>
            <a:pathLst>
              <a:path w="1947" h="1672" extrusionOk="0">
                <a:moveTo>
                  <a:pt x="1100" y="0"/>
                </a:moveTo>
                <a:cubicBezTo>
                  <a:pt x="894" y="0"/>
                  <a:pt x="685" y="75"/>
                  <a:pt x="518" y="242"/>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6"/>
          <p:cNvSpPr/>
          <p:nvPr/>
        </p:nvSpPr>
        <p:spPr>
          <a:xfrm flipH="1">
            <a:off x="7372901" y="296127"/>
            <a:ext cx="74113" cy="62731"/>
          </a:xfrm>
          <a:custGeom>
            <a:avLst/>
            <a:gdLst/>
            <a:ahLst/>
            <a:cxnLst/>
            <a:rect l="l" t="t" r="r" b="b"/>
            <a:pathLst>
              <a:path w="1947" h="1648" extrusionOk="0">
                <a:moveTo>
                  <a:pt x="1106" y="1"/>
                </a:moveTo>
                <a:cubicBezTo>
                  <a:pt x="900" y="1"/>
                  <a:pt x="689" y="79"/>
                  <a:pt x="518" y="250"/>
                </a:cubicBezTo>
                <a:cubicBezTo>
                  <a:pt x="1" y="766"/>
                  <a:pt x="366" y="1648"/>
                  <a:pt x="1095" y="1648"/>
                </a:cubicBezTo>
                <a:cubicBezTo>
                  <a:pt x="1582" y="1648"/>
                  <a:pt x="1946" y="1283"/>
                  <a:pt x="1946" y="827"/>
                </a:cubicBezTo>
                <a:cubicBezTo>
                  <a:pt x="1926" y="319"/>
                  <a:pt x="1525"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6"/>
          <p:cNvSpPr/>
          <p:nvPr/>
        </p:nvSpPr>
        <p:spPr>
          <a:xfrm flipH="1">
            <a:off x="7372901" y="530106"/>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6"/>
          <p:cNvSpPr/>
          <p:nvPr/>
        </p:nvSpPr>
        <p:spPr>
          <a:xfrm flipH="1">
            <a:off x="7372901" y="45198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6"/>
          <p:cNvSpPr/>
          <p:nvPr/>
        </p:nvSpPr>
        <p:spPr>
          <a:xfrm flipH="1">
            <a:off x="7372901" y="47542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6"/>
          <p:cNvSpPr/>
          <p:nvPr/>
        </p:nvSpPr>
        <p:spPr>
          <a:xfrm flipH="1">
            <a:off x="7372901" y="49884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6"/>
          <p:cNvSpPr/>
          <p:nvPr/>
        </p:nvSpPr>
        <p:spPr>
          <a:xfrm flipH="1">
            <a:off x="7615863" y="61538"/>
            <a:ext cx="74113" cy="63645"/>
          </a:xfrm>
          <a:custGeom>
            <a:avLst/>
            <a:gdLst/>
            <a:ahLst/>
            <a:cxnLst/>
            <a:rect l="l" t="t" r="r" b="b"/>
            <a:pathLst>
              <a:path w="1947" h="1672" extrusionOk="0">
                <a:moveTo>
                  <a:pt x="1122" y="0"/>
                </a:moveTo>
                <a:cubicBezTo>
                  <a:pt x="921" y="0"/>
                  <a:pt x="715" y="75"/>
                  <a:pt x="548" y="242"/>
                </a:cubicBezTo>
                <a:cubicBezTo>
                  <a:pt x="1" y="759"/>
                  <a:pt x="396" y="164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6"/>
          <p:cNvSpPr/>
          <p:nvPr/>
        </p:nvSpPr>
        <p:spPr>
          <a:xfrm flipH="1">
            <a:off x="7615863" y="296127"/>
            <a:ext cx="72933" cy="62731"/>
          </a:xfrm>
          <a:custGeom>
            <a:avLst/>
            <a:gdLst/>
            <a:ahLst/>
            <a:cxnLst/>
            <a:rect l="l" t="t" r="r" b="b"/>
            <a:pathLst>
              <a:path w="1916" h="1648" extrusionOk="0">
                <a:moveTo>
                  <a:pt x="1082" y="1"/>
                </a:moveTo>
                <a:cubicBezTo>
                  <a:pt x="872" y="1"/>
                  <a:pt x="658" y="79"/>
                  <a:pt x="487" y="250"/>
                </a:cubicBezTo>
                <a:cubicBezTo>
                  <a:pt x="0" y="766"/>
                  <a:pt x="365" y="1648"/>
                  <a:pt x="1094" y="1648"/>
                </a:cubicBezTo>
                <a:cubicBezTo>
                  <a:pt x="1550" y="1648"/>
                  <a:pt x="1915" y="1283"/>
                  <a:pt x="1915" y="827"/>
                </a:cubicBezTo>
                <a:cubicBezTo>
                  <a:pt x="1915" y="319"/>
                  <a:pt x="1507" y="1"/>
                  <a:pt x="10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6"/>
          <p:cNvSpPr/>
          <p:nvPr/>
        </p:nvSpPr>
        <p:spPr>
          <a:xfrm flipH="1">
            <a:off x="7615863" y="530106"/>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6"/>
          <p:cNvSpPr/>
          <p:nvPr/>
        </p:nvSpPr>
        <p:spPr>
          <a:xfrm flipH="1">
            <a:off x="7615863" y="45198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6"/>
          <p:cNvSpPr/>
          <p:nvPr/>
        </p:nvSpPr>
        <p:spPr>
          <a:xfrm flipH="1">
            <a:off x="7615863" y="47542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6"/>
          <p:cNvSpPr/>
          <p:nvPr/>
        </p:nvSpPr>
        <p:spPr>
          <a:xfrm flipH="1">
            <a:off x="7615863" y="4988463"/>
            <a:ext cx="74113" cy="62465"/>
          </a:xfrm>
          <a:custGeom>
            <a:avLst/>
            <a:gdLst/>
            <a:ahLst/>
            <a:cxnLst/>
            <a:rect l="l" t="t" r="r" b="b"/>
            <a:pathLst>
              <a:path w="1947" h="1641" extrusionOk="0">
                <a:moveTo>
                  <a:pt x="1122" y="1"/>
                </a:moveTo>
                <a:cubicBezTo>
                  <a:pt x="921" y="1"/>
                  <a:pt x="715" y="75"/>
                  <a:pt x="548" y="243"/>
                </a:cubicBezTo>
                <a:cubicBezTo>
                  <a:pt x="1" y="759"/>
                  <a:pt x="396" y="1641"/>
                  <a:pt x="1125" y="1641"/>
                </a:cubicBezTo>
                <a:cubicBezTo>
                  <a:pt x="1581" y="1641"/>
                  <a:pt x="1946" y="1276"/>
                  <a:pt x="1946" y="820"/>
                </a:cubicBezTo>
                <a:cubicBezTo>
                  <a:pt x="1946" y="327"/>
                  <a:pt x="1543"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6"/>
          <p:cNvSpPr/>
          <p:nvPr/>
        </p:nvSpPr>
        <p:spPr>
          <a:xfrm flipH="1">
            <a:off x="7858826" y="61538"/>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6"/>
          <p:cNvSpPr/>
          <p:nvPr/>
        </p:nvSpPr>
        <p:spPr>
          <a:xfrm flipH="1">
            <a:off x="7858826" y="296127"/>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6"/>
          <p:cNvSpPr/>
          <p:nvPr/>
        </p:nvSpPr>
        <p:spPr>
          <a:xfrm flipH="1">
            <a:off x="7858826" y="530106"/>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6"/>
          <p:cNvSpPr/>
          <p:nvPr/>
        </p:nvSpPr>
        <p:spPr>
          <a:xfrm flipH="1">
            <a:off x="7858826" y="45198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6"/>
          <p:cNvSpPr/>
          <p:nvPr/>
        </p:nvSpPr>
        <p:spPr>
          <a:xfrm flipH="1">
            <a:off x="7858826" y="47542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6"/>
          <p:cNvSpPr/>
          <p:nvPr/>
        </p:nvSpPr>
        <p:spPr>
          <a:xfrm flipH="1">
            <a:off x="7858826" y="49884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6"/>
          <p:cNvSpPr/>
          <p:nvPr/>
        </p:nvSpPr>
        <p:spPr>
          <a:xfrm flipH="1">
            <a:off x="8100647" y="61576"/>
            <a:ext cx="72933" cy="63607"/>
          </a:xfrm>
          <a:custGeom>
            <a:avLst/>
            <a:gdLst/>
            <a:ahLst/>
            <a:cxnLst/>
            <a:rect l="l" t="t" r="r" b="b"/>
            <a:pathLst>
              <a:path w="1916" h="1671" extrusionOk="0">
                <a:moveTo>
                  <a:pt x="1088" y="0"/>
                </a:moveTo>
                <a:cubicBezTo>
                  <a:pt x="887" y="0"/>
                  <a:pt x="683" y="75"/>
                  <a:pt x="517" y="241"/>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6"/>
          <p:cNvSpPr/>
          <p:nvPr/>
        </p:nvSpPr>
        <p:spPr>
          <a:xfrm flipH="1">
            <a:off x="8100647" y="296393"/>
            <a:ext cx="72933" cy="62465"/>
          </a:xfrm>
          <a:custGeom>
            <a:avLst/>
            <a:gdLst/>
            <a:ahLst/>
            <a:cxnLst/>
            <a:rect l="l" t="t" r="r" b="b"/>
            <a:pathLst>
              <a:path w="1916" h="1641" extrusionOk="0">
                <a:moveTo>
                  <a:pt x="1092" y="1"/>
                </a:moveTo>
                <a:cubicBezTo>
                  <a:pt x="890" y="1"/>
                  <a:pt x="685" y="75"/>
                  <a:pt x="517" y="243"/>
                </a:cubicBezTo>
                <a:cubicBezTo>
                  <a:pt x="0" y="759"/>
                  <a:pt x="335" y="1641"/>
                  <a:pt x="1064" y="1641"/>
                </a:cubicBezTo>
                <a:cubicBezTo>
                  <a:pt x="1551" y="1641"/>
                  <a:pt x="1915" y="1276"/>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6"/>
          <p:cNvSpPr/>
          <p:nvPr/>
        </p:nvSpPr>
        <p:spPr>
          <a:xfrm flipH="1">
            <a:off x="8100647" y="530106"/>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6"/>
          <p:cNvSpPr/>
          <p:nvPr/>
        </p:nvSpPr>
        <p:spPr>
          <a:xfrm flipH="1">
            <a:off x="8100647" y="45199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6"/>
          <p:cNvSpPr/>
          <p:nvPr/>
        </p:nvSpPr>
        <p:spPr>
          <a:xfrm flipH="1">
            <a:off x="8100647" y="47544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6"/>
          <p:cNvSpPr/>
          <p:nvPr/>
        </p:nvSpPr>
        <p:spPr>
          <a:xfrm flipH="1">
            <a:off x="8100647" y="4988463"/>
            <a:ext cx="72933" cy="62541"/>
          </a:xfrm>
          <a:custGeom>
            <a:avLst/>
            <a:gdLst/>
            <a:ahLst/>
            <a:cxnLst/>
            <a:rect l="l" t="t" r="r" b="b"/>
            <a:pathLst>
              <a:path w="1916" h="1643" extrusionOk="0">
                <a:moveTo>
                  <a:pt x="1092" y="1"/>
                </a:moveTo>
                <a:cubicBezTo>
                  <a:pt x="890" y="1"/>
                  <a:pt x="685" y="75"/>
                  <a:pt x="517" y="243"/>
                </a:cubicBezTo>
                <a:cubicBezTo>
                  <a:pt x="0" y="759"/>
                  <a:pt x="335" y="1641"/>
                  <a:pt x="1064" y="1641"/>
                </a:cubicBezTo>
                <a:cubicBezTo>
                  <a:pt x="1082" y="1642"/>
                  <a:pt x="1099" y="1643"/>
                  <a:pt x="1117" y="1643"/>
                </a:cubicBezTo>
                <a:cubicBezTo>
                  <a:pt x="1577" y="1643"/>
                  <a:pt x="1915" y="1260"/>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6"/>
          <p:cNvSpPr/>
          <p:nvPr/>
        </p:nvSpPr>
        <p:spPr>
          <a:xfrm flipH="1">
            <a:off x="8343610" y="61500"/>
            <a:ext cx="62541" cy="63683"/>
          </a:xfrm>
          <a:custGeom>
            <a:avLst/>
            <a:gdLst/>
            <a:ahLst/>
            <a:cxnLst/>
            <a:rect l="l" t="t" r="r" b="b"/>
            <a:pathLst>
              <a:path w="1643" h="1673" extrusionOk="0">
                <a:moveTo>
                  <a:pt x="822" y="0"/>
                </a:moveTo>
                <a:cubicBezTo>
                  <a:pt x="366" y="0"/>
                  <a:pt x="1" y="395"/>
                  <a:pt x="1" y="851"/>
                </a:cubicBezTo>
                <a:cubicBezTo>
                  <a:pt x="1" y="1277"/>
                  <a:pt x="366" y="1672"/>
                  <a:pt x="822" y="1672"/>
                </a:cubicBezTo>
                <a:cubicBezTo>
                  <a:pt x="1278" y="1672"/>
                  <a:pt x="1642" y="1277"/>
                  <a:pt x="1642" y="851"/>
                </a:cubicBezTo>
                <a:cubicBezTo>
                  <a:pt x="1642" y="39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6"/>
          <p:cNvSpPr/>
          <p:nvPr/>
        </p:nvSpPr>
        <p:spPr>
          <a:xfrm flipH="1">
            <a:off x="8343610" y="296355"/>
            <a:ext cx="62541" cy="62503"/>
          </a:xfrm>
          <a:custGeom>
            <a:avLst/>
            <a:gdLst/>
            <a:ahLst/>
            <a:cxnLst/>
            <a:rect l="l" t="t" r="r" b="b"/>
            <a:pathLst>
              <a:path w="1643" h="1642" extrusionOk="0">
                <a:moveTo>
                  <a:pt x="822" y="1"/>
                </a:moveTo>
                <a:cubicBezTo>
                  <a:pt x="366" y="1"/>
                  <a:pt x="1" y="365"/>
                  <a:pt x="1" y="821"/>
                </a:cubicBezTo>
                <a:cubicBezTo>
                  <a:pt x="1" y="1277"/>
                  <a:pt x="366" y="1642"/>
                  <a:pt x="822" y="1642"/>
                </a:cubicBezTo>
                <a:cubicBezTo>
                  <a:pt x="1278" y="1642"/>
                  <a:pt x="1642" y="1277"/>
                  <a:pt x="1642" y="821"/>
                </a:cubicBezTo>
                <a:cubicBezTo>
                  <a:pt x="1642" y="365"/>
                  <a:pt x="1278"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6"/>
          <p:cNvSpPr/>
          <p:nvPr/>
        </p:nvSpPr>
        <p:spPr>
          <a:xfrm flipH="1">
            <a:off x="8343610" y="530068"/>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6"/>
          <p:cNvSpPr/>
          <p:nvPr/>
        </p:nvSpPr>
        <p:spPr>
          <a:xfrm flipH="1">
            <a:off x="8343610" y="45198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6"/>
          <p:cNvSpPr/>
          <p:nvPr/>
        </p:nvSpPr>
        <p:spPr>
          <a:xfrm flipH="1">
            <a:off x="8343610" y="47542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6"/>
          <p:cNvSpPr/>
          <p:nvPr/>
        </p:nvSpPr>
        <p:spPr>
          <a:xfrm flipH="1">
            <a:off x="8343610" y="4988463"/>
            <a:ext cx="74113" cy="62465"/>
          </a:xfrm>
          <a:custGeom>
            <a:avLst/>
            <a:gdLst/>
            <a:ahLst/>
            <a:cxnLst/>
            <a:rect l="l" t="t" r="r" b="b"/>
            <a:pathLst>
              <a:path w="1947" h="1641" extrusionOk="0">
                <a:moveTo>
                  <a:pt x="1100" y="1"/>
                </a:moveTo>
                <a:cubicBezTo>
                  <a:pt x="894" y="1"/>
                  <a:pt x="685" y="75"/>
                  <a:pt x="518" y="243"/>
                </a:cubicBezTo>
                <a:cubicBezTo>
                  <a:pt x="1" y="759"/>
                  <a:pt x="366" y="1641"/>
                  <a:pt x="1126"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6"/>
          <p:cNvSpPr/>
          <p:nvPr/>
        </p:nvSpPr>
        <p:spPr>
          <a:xfrm flipH="1">
            <a:off x="8586572" y="61538"/>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6"/>
          <p:cNvSpPr/>
          <p:nvPr/>
        </p:nvSpPr>
        <p:spPr>
          <a:xfrm flipH="1">
            <a:off x="8586572" y="296127"/>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6"/>
          <p:cNvSpPr/>
          <p:nvPr/>
        </p:nvSpPr>
        <p:spPr>
          <a:xfrm flipH="1">
            <a:off x="8586572" y="530106"/>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6"/>
          <p:cNvSpPr/>
          <p:nvPr/>
        </p:nvSpPr>
        <p:spPr>
          <a:xfrm flipH="1">
            <a:off x="8586572" y="45198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6"/>
          <p:cNvSpPr/>
          <p:nvPr/>
        </p:nvSpPr>
        <p:spPr>
          <a:xfrm flipH="1">
            <a:off x="8586572" y="47542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6"/>
          <p:cNvSpPr/>
          <p:nvPr/>
        </p:nvSpPr>
        <p:spPr>
          <a:xfrm flipH="1">
            <a:off x="8586572" y="49884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6"/>
          <p:cNvSpPr/>
          <p:nvPr/>
        </p:nvSpPr>
        <p:spPr>
          <a:xfrm flipH="1">
            <a:off x="8828393" y="61500"/>
            <a:ext cx="63683" cy="63683"/>
          </a:xfrm>
          <a:custGeom>
            <a:avLst/>
            <a:gdLst/>
            <a:ahLst/>
            <a:cxnLst/>
            <a:rect l="l" t="t" r="r" b="b"/>
            <a:pathLst>
              <a:path w="1673" h="1673" extrusionOk="0">
                <a:moveTo>
                  <a:pt x="821" y="0"/>
                </a:moveTo>
                <a:cubicBezTo>
                  <a:pt x="365" y="0"/>
                  <a:pt x="1" y="395"/>
                  <a:pt x="1" y="851"/>
                </a:cubicBezTo>
                <a:cubicBezTo>
                  <a:pt x="1"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6"/>
          <p:cNvSpPr/>
          <p:nvPr/>
        </p:nvSpPr>
        <p:spPr>
          <a:xfrm flipH="1">
            <a:off x="8828393" y="296355"/>
            <a:ext cx="63683" cy="62503"/>
          </a:xfrm>
          <a:custGeom>
            <a:avLst/>
            <a:gdLst/>
            <a:ahLst/>
            <a:cxnLst/>
            <a:rect l="l" t="t" r="r" b="b"/>
            <a:pathLst>
              <a:path w="1673" h="1642"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6"/>
          <p:cNvSpPr/>
          <p:nvPr/>
        </p:nvSpPr>
        <p:spPr>
          <a:xfrm flipH="1">
            <a:off x="8828393" y="530068"/>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6"/>
          <p:cNvSpPr/>
          <p:nvPr/>
        </p:nvSpPr>
        <p:spPr>
          <a:xfrm flipH="1">
            <a:off x="8828393" y="45198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6"/>
          <p:cNvSpPr/>
          <p:nvPr/>
        </p:nvSpPr>
        <p:spPr>
          <a:xfrm flipH="1">
            <a:off x="8828393" y="47542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6"/>
          <p:cNvSpPr/>
          <p:nvPr/>
        </p:nvSpPr>
        <p:spPr>
          <a:xfrm flipH="1">
            <a:off x="8828393" y="4988463"/>
            <a:ext cx="74074" cy="62465"/>
          </a:xfrm>
          <a:custGeom>
            <a:avLst/>
            <a:gdLst/>
            <a:ahLst/>
            <a:cxnLst/>
            <a:rect l="l" t="t" r="r" b="b"/>
            <a:pathLst>
              <a:path w="1946" h="1641" extrusionOk="0">
                <a:moveTo>
                  <a:pt x="1099" y="1"/>
                </a:moveTo>
                <a:cubicBezTo>
                  <a:pt x="893" y="1"/>
                  <a:pt x="684" y="75"/>
                  <a:pt x="517" y="243"/>
                </a:cubicBezTo>
                <a:cubicBezTo>
                  <a:pt x="0" y="759"/>
                  <a:pt x="365" y="1641"/>
                  <a:pt x="1094" y="1641"/>
                </a:cubicBezTo>
                <a:cubicBezTo>
                  <a:pt x="1550" y="1641"/>
                  <a:pt x="1915" y="1276"/>
                  <a:pt x="1945" y="820"/>
                </a:cubicBezTo>
                <a:cubicBezTo>
                  <a:pt x="1945"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6"/>
          <p:cNvSpPr/>
          <p:nvPr/>
        </p:nvSpPr>
        <p:spPr>
          <a:xfrm flipH="1">
            <a:off x="9071356" y="61538"/>
            <a:ext cx="74074" cy="63645"/>
          </a:xfrm>
          <a:custGeom>
            <a:avLst/>
            <a:gdLst/>
            <a:ahLst/>
            <a:cxnLst/>
            <a:rect l="l" t="t" r="r" b="b"/>
            <a:pathLst>
              <a:path w="1946" h="1672" extrusionOk="0">
                <a:moveTo>
                  <a:pt x="1122" y="0"/>
                </a:moveTo>
                <a:cubicBezTo>
                  <a:pt x="920" y="0"/>
                  <a:pt x="715" y="75"/>
                  <a:pt x="547" y="242"/>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6"/>
          <p:cNvSpPr/>
          <p:nvPr/>
        </p:nvSpPr>
        <p:spPr>
          <a:xfrm flipH="1">
            <a:off x="9071356" y="296127"/>
            <a:ext cx="72933" cy="62731"/>
          </a:xfrm>
          <a:custGeom>
            <a:avLst/>
            <a:gdLst/>
            <a:ahLst/>
            <a:cxnLst/>
            <a:rect l="l" t="t" r="r" b="b"/>
            <a:pathLst>
              <a:path w="1916" h="1648" extrusionOk="0">
                <a:moveTo>
                  <a:pt x="1082" y="1"/>
                </a:moveTo>
                <a:cubicBezTo>
                  <a:pt x="872" y="1"/>
                  <a:pt x="658" y="79"/>
                  <a:pt x="487" y="250"/>
                </a:cubicBezTo>
                <a:cubicBezTo>
                  <a:pt x="0" y="766"/>
                  <a:pt x="365" y="1648"/>
                  <a:pt x="1095" y="1648"/>
                </a:cubicBezTo>
                <a:cubicBezTo>
                  <a:pt x="1551" y="1648"/>
                  <a:pt x="1915" y="1283"/>
                  <a:pt x="1915" y="827"/>
                </a:cubicBezTo>
                <a:cubicBezTo>
                  <a:pt x="1915" y="319"/>
                  <a:pt x="1507" y="1"/>
                  <a:pt x="10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6"/>
          <p:cNvSpPr/>
          <p:nvPr/>
        </p:nvSpPr>
        <p:spPr>
          <a:xfrm flipH="1">
            <a:off x="9071356" y="530106"/>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6"/>
          <p:cNvSpPr/>
          <p:nvPr/>
        </p:nvSpPr>
        <p:spPr>
          <a:xfrm flipH="1">
            <a:off x="9071356" y="45198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6"/>
          <p:cNvSpPr/>
          <p:nvPr/>
        </p:nvSpPr>
        <p:spPr>
          <a:xfrm flipH="1">
            <a:off x="9071356" y="47542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6"/>
          <p:cNvSpPr/>
          <p:nvPr/>
        </p:nvSpPr>
        <p:spPr>
          <a:xfrm flipH="1">
            <a:off x="9071356" y="4988463"/>
            <a:ext cx="74074" cy="62465"/>
          </a:xfrm>
          <a:custGeom>
            <a:avLst/>
            <a:gdLst/>
            <a:ahLst/>
            <a:cxnLst/>
            <a:rect l="l" t="t" r="r" b="b"/>
            <a:pathLst>
              <a:path w="1946" h="1641" extrusionOk="0">
                <a:moveTo>
                  <a:pt x="1122" y="1"/>
                </a:moveTo>
                <a:cubicBezTo>
                  <a:pt x="920" y="1"/>
                  <a:pt x="715" y="75"/>
                  <a:pt x="547" y="243"/>
                </a:cubicBezTo>
                <a:cubicBezTo>
                  <a:pt x="0" y="759"/>
                  <a:pt x="395" y="1641"/>
                  <a:pt x="1125" y="1641"/>
                </a:cubicBezTo>
                <a:cubicBezTo>
                  <a:pt x="1581" y="1641"/>
                  <a:pt x="1945" y="1276"/>
                  <a:pt x="1945" y="820"/>
                </a:cubicBezTo>
                <a:cubicBezTo>
                  <a:pt x="1945" y="327"/>
                  <a:pt x="1542"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6"/>
          <p:cNvSpPr/>
          <p:nvPr/>
        </p:nvSpPr>
        <p:spPr>
          <a:xfrm flipH="1">
            <a:off x="4463079" y="61576"/>
            <a:ext cx="72933" cy="63607"/>
          </a:xfrm>
          <a:custGeom>
            <a:avLst/>
            <a:gdLst/>
            <a:ahLst/>
            <a:cxnLst/>
            <a:rect l="l" t="t" r="r" b="b"/>
            <a:pathLst>
              <a:path w="1916" h="1671" extrusionOk="0">
                <a:moveTo>
                  <a:pt x="1088" y="0"/>
                </a:moveTo>
                <a:cubicBezTo>
                  <a:pt x="888" y="0"/>
                  <a:pt x="684" y="75"/>
                  <a:pt x="517" y="241"/>
                </a:cubicBezTo>
                <a:cubicBezTo>
                  <a:pt x="1" y="758"/>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6"/>
          <p:cNvSpPr/>
          <p:nvPr/>
        </p:nvSpPr>
        <p:spPr>
          <a:xfrm flipH="1">
            <a:off x="4463079" y="296127"/>
            <a:ext cx="72933" cy="62731"/>
          </a:xfrm>
          <a:custGeom>
            <a:avLst/>
            <a:gdLst/>
            <a:ahLst/>
            <a:cxnLst/>
            <a:rect l="l" t="t" r="r" b="b"/>
            <a:pathLst>
              <a:path w="1916" h="1648" extrusionOk="0">
                <a:moveTo>
                  <a:pt x="1083" y="1"/>
                </a:moveTo>
                <a:cubicBezTo>
                  <a:pt x="872" y="1"/>
                  <a:pt x="658" y="79"/>
                  <a:pt x="487" y="250"/>
                </a:cubicBezTo>
                <a:cubicBezTo>
                  <a:pt x="1" y="766"/>
                  <a:pt x="365" y="1648"/>
                  <a:pt x="1095" y="1648"/>
                </a:cubicBezTo>
                <a:cubicBezTo>
                  <a:pt x="1551" y="1648"/>
                  <a:pt x="1916" y="1283"/>
                  <a:pt x="1916" y="827"/>
                </a:cubicBezTo>
                <a:cubicBezTo>
                  <a:pt x="1916" y="319"/>
                  <a:pt x="1507" y="1"/>
                  <a:pt x="10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6"/>
          <p:cNvSpPr/>
          <p:nvPr/>
        </p:nvSpPr>
        <p:spPr>
          <a:xfrm flipH="1">
            <a:off x="4463079" y="530106"/>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6"/>
          <p:cNvSpPr/>
          <p:nvPr/>
        </p:nvSpPr>
        <p:spPr>
          <a:xfrm flipH="1">
            <a:off x="4704900" y="61500"/>
            <a:ext cx="63645" cy="63683"/>
          </a:xfrm>
          <a:custGeom>
            <a:avLst/>
            <a:gdLst/>
            <a:ahLst/>
            <a:cxnLst/>
            <a:rect l="l" t="t" r="r" b="b"/>
            <a:pathLst>
              <a:path w="1672" h="1673" extrusionOk="0">
                <a:moveTo>
                  <a:pt x="821" y="0"/>
                </a:moveTo>
                <a:cubicBezTo>
                  <a:pt x="365" y="0"/>
                  <a:pt x="0" y="395"/>
                  <a:pt x="0" y="851"/>
                </a:cubicBezTo>
                <a:cubicBezTo>
                  <a:pt x="0"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6"/>
          <p:cNvSpPr/>
          <p:nvPr/>
        </p:nvSpPr>
        <p:spPr>
          <a:xfrm flipH="1">
            <a:off x="4704900" y="296355"/>
            <a:ext cx="63645" cy="62503"/>
          </a:xfrm>
          <a:custGeom>
            <a:avLst/>
            <a:gdLst/>
            <a:ahLst/>
            <a:cxnLst/>
            <a:rect l="l" t="t" r="r" b="b"/>
            <a:pathLst>
              <a:path w="1672" h="1642" extrusionOk="0">
                <a:moveTo>
                  <a:pt x="821" y="1"/>
                </a:moveTo>
                <a:cubicBezTo>
                  <a:pt x="365" y="1"/>
                  <a:pt x="0" y="365"/>
                  <a:pt x="0" y="821"/>
                </a:cubicBezTo>
                <a:cubicBezTo>
                  <a:pt x="0"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6"/>
          <p:cNvSpPr/>
          <p:nvPr/>
        </p:nvSpPr>
        <p:spPr>
          <a:xfrm flipH="1">
            <a:off x="4704900" y="530068"/>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6"/>
          <p:cNvSpPr/>
          <p:nvPr/>
        </p:nvSpPr>
        <p:spPr>
          <a:xfrm flipH="1">
            <a:off x="4461954" y="4520364"/>
            <a:ext cx="72933" cy="63607"/>
          </a:xfrm>
          <a:custGeom>
            <a:avLst/>
            <a:gdLst/>
            <a:ahLst/>
            <a:cxnLst/>
            <a:rect l="l" t="t" r="r" b="b"/>
            <a:pathLst>
              <a:path w="1916" h="1671" extrusionOk="0">
                <a:moveTo>
                  <a:pt x="1088" y="0"/>
                </a:moveTo>
                <a:cubicBezTo>
                  <a:pt x="888" y="0"/>
                  <a:pt x="684" y="75"/>
                  <a:pt x="517" y="241"/>
                </a:cubicBezTo>
                <a:cubicBezTo>
                  <a:pt x="1" y="758"/>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6"/>
          <p:cNvSpPr/>
          <p:nvPr/>
        </p:nvSpPr>
        <p:spPr>
          <a:xfrm flipH="1">
            <a:off x="4461954" y="4754914"/>
            <a:ext cx="72933" cy="62731"/>
          </a:xfrm>
          <a:custGeom>
            <a:avLst/>
            <a:gdLst/>
            <a:ahLst/>
            <a:cxnLst/>
            <a:rect l="l" t="t" r="r" b="b"/>
            <a:pathLst>
              <a:path w="1916" h="1648" extrusionOk="0">
                <a:moveTo>
                  <a:pt x="1083" y="1"/>
                </a:moveTo>
                <a:cubicBezTo>
                  <a:pt x="872" y="1"/>
                  <a:pt x="658" y="79"/>
                  <a:pt x="487" y="250"/>
                </a:cubicBezTo>
                <a:cubicBezTo>
                  <a:pt x="1" y="766"/>
                  <a:pt x="365" y="1648"/>
                  <a:pt x="1095" y="1648"/>
                </a:cubicBezTo>
                <a:cubicBezTo>
                  <a:pt x="1551" y="1648"/>
                  <a:pt x="1916" y="1283"/>
                  <a:pt x="1916" y="827"/>
                </a:cubicBezTo>
                <a:cubicBezTo>
                  <a:pt x="1916" y="319"/>
                  <a:pt x="1507" y="1"/>
                  <a:pt x="10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6"/>
          <p:cNvSpPr/>
          <p:nvPr/>
        </p:nvSpPr>
        <p:spPr>
          <a:xfrm flipH="1">
            <a:off x="4461954" y="4988894"/>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6"/>
          <p:cNvSpPr/>
          <p:nvPr/>
        </p:nvSpPr>
        <p:spPr>
          <a:xfrm flipH="1">
            <a:off x="4703775" y="4520288"/>
            <a:ext cx="63645" cy="63683"/>
          </a:xfrm>
          <a:custGeom>
            <a:avLst/>
            <a:gdLst/>
            <a:ahLst/>
            <a:cxnLst/>
            <a:rect l="l" t="t" r="r" b="b"/>
            <a:pathLst>
              <a:path w="1672" h="1673" extrusionOk="0">
                <a:moveTo>
                  <a:pt x="821" y="0"/>
                </a:moveTo>
                <a:cubicBezTo>
                  <a:pt x="365" y="0"/>
                  <a:pt x="0" y="395"/>
                  <a:pt x="0" y="851"/>
                </a:cubicBezTo>
                <a:cubicBezTo>
                  <a:pt x="0"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6"/>
          <p:cNvSpPr/>
          <p:nvPr/>
        </p:nvSpPr>
        <p:spPr>
          <a:xfrm flipH="1">
            <a:off x="4703775" y="4755143"/>
            <a:ext cx="63645" cy="62503"/>
          </a:xfrm>
          <a:custGeom>
            <a:avLst/>
            <a:gdLst/>
            <a:ahLst/>
            <a:cxnLst/>
            <a:rect l="l" t="t" r="r" b="b"/>
            <a:pathLst>
              <a:path w="1672" h="1642" extrusionOk="0">
                <a:moveTo>
                  <a:pt x="821" y="1"/>
                </a:moveTo>
                <a:cubicBezTo>
                  <a:pt x="365" y="1"/>
                  <a:pt x="0" y="365"/>
                  <a:pt x="0" y="821"/>
                </a:cubicBezTo>
                <a:cubicBezTo>
                  <a:pt x="0"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6"/>
          <p:cNvSpPr/>
          <p:nvPr/>
        </p:nvSpPr>
        <p:spPr>
          <a:xfrm flipH="1">
            <a:off x="4703775" y="4988856"/>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6"/>
          <p:cNvSpPr/>
          <p:nvPr/>
        </p:nvSpPr>
        <p:spPr>
          <a:xfrm flipH="1">
            <a:off x="4221254" y="61576"/>
            <a:ext cx="72933" cy="63607"/>
          </a:xfrm>
          <a:custGeom>
            <a:avLst/>
            <a:gdLst/>
            <a:ahLst/>
            <a:cxnLst/>
            <a:rect l="l" t="t" r="r" b="b"/>
            <a:pathLst>
              <a:path w="1916" h="1671" extrusionOk="0">
                <a:moveTo>
                  <a:pt x="1088" y="0"/>
                </a:moveTo>
                <a:cubicBezTo>
                  <a:pt x="888" y="0"/>
                  <a:pt x="684" y="75"/>
                  <a:pt x="517" y="241"/>
                </a:cubicBezTo>
                <a:cubicBezTo>
                  <a:pt x="1" y="758"/>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6"/>
          <p:cNvSpPr/>
          <p:nvPr/>
        </p:nvSpPr>
        <p:spPr>
          <a:xfrm flipH="1">
            <a:off x="4221254" y="296127"/>
            <a:ext cx="72933" cy="62731"/>
          </a:xfrm>
          <a:custGeom>
            <a:avLst/>
            <a:gdLst/>
            <a:ahLst/>
            <a:cxnLst/>
            <a:rect l="l" t="t" r="r" b="b"/>
            <a:pathLst>
              <a:path w="1916" h="1648" extrusionOk="0">
                <a:moveTo>
                  <a:pt x="1083" y="1"/>
                </a:moveTo>
                <a:cubicBezTo>
                  <a:pt x="872" y="1"/>
                  <a:pt x="658" y="79"/>
                  <a:pt x="487" y="250"/>
                </a:cubicBezTo>
                <a:cubicBezTo>
                  <a:pt x="1" y="766"/>
                  <a:pt x="365" y="1648"/>
                  <a:pt x="1095" y="1648"/>
                </a:cubicBezTo>
                <a:cubicBezTo>
                  <a:pt x="1551" y="1648"/>
                  <a:pt x="1916" y="1283"/>
                  <a:pt x="1916" y="827"/>
                </a:cubicBezTo>
                <a:cubicBezTo>
                  <a:pt x="1916" y="319"/>
                  <a:pt x="1507" y="1"/>
                  <a:pt x="10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6"/>
          <p:cNvSpPr/>
          <p:nvPr/>
        </p:nvSpPr>
        <p:spPr>
          <a:xfrm flipH="1">
            <a:off x="4221254" y="530106"/>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6"/>
          <p:cNvSpPr/>
          <p:nvPr/>
        </p:nvSpPr>
        <p:spPr>
          <a:xfrm flipH="1">
            <a:off x="4220129" y="4520251"/>
            <a:ext cx="72933" cy="63607"/>
          </a:xfrm>
          <a:custGeom>
            <a:avLst/>
            <a:gdLst/>
            <a:ahLst/>
            <a:cxnLst/>
            <a:rect l="l" t="t" r="r" b="b"/>
            <a:pathLst>
              <a:path w="1916" h="1671" extrusionOk="0">
                <a:moveTo>
                  <a:pt x="1088" y="0"/>
                </a:moveTo>
                <a:cubicBezTo>
                  <a:pt x="888" y="0"/>
                  <a:pt x="684" y="75"/>
                  <a:pt x="517" y="241"/>
                </a:cubicBezTo>
                <a:cubicBezTo>
                  <a:pt x="1" y="758"/>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6"/>
          <p:cNvSpPr/>
          <p:nvPr/>
        </p:nvSpPr>
        <p:spPr>
          <a:xfrm flipH="1">
            <a:off x="4220129" y="4754802"/>
            <a:ext cx="72933" cy="62731"/>
          </a:xfrm>
          <a:custGeom>
            <a:avLst/>
            <a:gdLst/>
            <a:ahLst/>
            <a:cxnLst/>
            <a:rect l="l" t="t" r="r" b="b"/>
            <a:pathLst>
              <a:path w="1916" h="1648" extrusionOk="0">
                <a:moveTo>
                  <a:pt x="1083" y="1"/>
                </a:moveTo>
                <a:cubicBezTo>
                  <a:pt x="872" y="1"/>
                  <a:pt x="658" y="79"/>
                  <a:pt x="487" y="250"/>
                </a:cubicBezTo>
                <a:cubicBezTo>
                  <a:pt x="1" y="766"/>
                  <a:pt x="365" y="1648"/>
                  <a:pt x="1095" y="1648"/>
                </a:cubicBezTo>
                <a:cubicBezTo>
                  <a:pt x="1551" y="1648"/>
                  <a:pt x="1916" y="1283"/>
                  <a:pt x="1916" y="827"/>
                </a:cubicBezTo>
                <a:cubicBezTo>
                  <a:pt x="1916" y="319"/>
                  <a:pt x="1507" y="1"/>
                  <a:pt x="10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6"/>
          <p:cNvSpPr/>
          <p:nvPr/>
        </p:nvSpPr>
        <p:spPr>
          <a:xfrm flipH="1">
            <a:off x="4220129" y="49887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6"/>
          <p:cNvSpPr txBox="1">
            <a:spLocks noGrp="1"/>
          </p:cNvSpPr>
          <p:nvPr>
            <p:ph type="title"/>
          </p:nvPr>
        </p:nvSpPr>
        <p:spPr>
          <a:xfrm>
            <a:off x="5742775" y="3107824"/>
            <a:ext cx="2689500" cy="23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400"/>
              <a:buFont typeface="Poppins"/>
              <a:buNone/>
              <a:defRPr sz="1500">
                <a:solidFill>
                  <a:schemeClr val="accent4"/>
                </a:solidFill>
              </a:defRPr>
            </a:lvl1pPr>
            <a:lvl2pPr lvl="1" algn="r" rtl="0">
              <a:spcBef>
                <a:spcPts val="0"/>
              </a:spcBef>
              <a:spcAft>
                <a:spcPts val="0"/>
              </a:spcAft>
              <a:buClr>
                <a:schemeClr val="lt1"/>
              </a:buClr>
              <a:buSzPts val="4800"/>
              <a:buNone/>
              <a:defRPr sz="4800">
                <a:solidFill>
                  <a:schemeClr val="lt1"/>
                </a:solidFill>
              </a:defRPr>
            </a:lvl2pPr>
            <a:lvl3pPr lvl="2" algn="r" rtl="0">
              <a:spcBef>
                <a:spcPts val="0"/>
              </a:spcBef>
              <a:spcAft>
                <a:spcPts val="0"/>
              </a:spcAft>
              <a:buClr>
                <a:schemeClr val="lt1"/>
              </a:buClr>
              <a:buSzPts val="4800"/>
              <a:buNone/>
              <a:defRPr sz="4800">
                <a:solidFill>
                  <a:schemeClr val="lt1"/>
                </a:solidFill>
              </a:defRPr>
            </a:lvl3pPr>
            <a:lvl4pPr lvl="3" algn="r" rtl="0">
              <a:spcBef>
                <a:spcPts val="0"/>
              </a:spcBef>
              <a:spcAft>
                <a:spcPts val="0"/>
              </a:spcAft>
              <a:buClr>
                <a:schemeClr val="lt1"/>
              </a:buClr>
              <a:buSzPts val="4800"/>
              <a:buNone/>
              <a:defRPr sz="4800">
                <a:solidFill>
                  <a:schemeClr val="lt1"/>
                </a:solidFill>
              </a:defRPr>
            </a:lvl4pPr>
            <a:lvl5pPr lvl="4" algn="r" rtl="0">
              <a:spcBef>
                <a:spcPts val="0"/>
              </a:spcBef>
              <a:spcAft>
                <a:spcPts val="0"/>
              </a:spcAft>
              <a:buClr>
                <a:schemeClr val="lt1"/>
              </a:buClr>
              <a:buSzPts val="4800"/>
              <a:buNone/>
              <a:defRPr sz="4800">
                <a:solidFill>
                  <a:schemeClr val="lt1"/>
                </a:solidFill>
              </a:defRPr>
            </a:lvl5pPr>
            <a:lvl6pPr lvl="5" algn="r" rtl="0">
              <a:spcBef>
                <a:spcPts val="0"/>
              </a:spcBef>
              <a:spcAft>
                <a:spcPts val="0"/>
              </a:spcAft>
              <a:buClr>
                <a:schemeClr val="lt1"/>
              </a:buClr>
              <a:buSzPts val="4800"/>
              <a:buNone/>
              <a:defRPr sz="4800">
                <a:solidFill>
                  <a:schemeClr val="lt1"/>
                </a:solidFill>
              </a:defRPr>
            </a:lvl6pPr>
            <a:lvl7pPr lvl="6" algn="r" rtl="0">
              <a:spcBef>
                <a:spcPts val="0"/>
              </a:spcBef>
              <a:spcAft>
                <a:spcPts val="0"/>
              </a:spcAft>
              <a:buClr>
                <a:schemeClr val="lt1"/>
              </a:buClr>
              <a:buSzPts val="4800"/>
              <a:buNone/>
              <a:defRPr sz="4800">
                <a:solidFill>
                  <a:schemeClr val="lt1"/>
                </a:solidFill>
              </a:defRPr>
            </a:lvl7pPr>
            <a:lvl8pPr lvl="7" algn="r" rtl="0">
              <a:spcBef>
                <a:spcPts val="0"/>
              </a:spcBef>
              <a:spcAft>
                <a:spcPts val="0"/>
              </a:spcAft>
              <a:buClr>
                <a:schemeClr val="lt1"/>
              </a:buClr>
              <a:buSzPts val="4800"/>
              <a:buNone/>
              <a:defRPr sz="4800">
                <a:solidFill>
                  <a:schemeClr val="lt1"/>
                </a:solidFill>
              </a:defRPr>
            </a:lvl8pPr>
            <a:lvl9pPr lvl="8" algn="r" rtl="0">
              <a:spcBef>
                <a:spcPts val="0"/>
              </a:spcBef>
              <a:spcAft>
                <a:spcPts val="0"/>
              </a:spcAft>
              <a:buClr>
                <a:schemeClr val="lt1"/>
              </a:buClr>
              <a:buSzPts val="4800"/>
              <a:buNone/>
              <a:defRPr sz="4800">
                <a:solidFill>
                  <a:schemeClr val="lt1"/>
                </a:solidFill>
              </a:defRPr>
            </a:lvl9pPr>
          </a:lstStyle>
          <a:p>
            <a:endParaRPr/>
          </a:p>
        </p:txBody>
      </p:sp>
      <p:sp>
        <p:nvSpPr>
          <p:cNvPr id="1815" name="Google Shape;1815;p16"/>
          <p:cNvSpPr txBox="1">
            <a:spLocks noGrp="1"/>
          </p:cNvSpPr>
          <p:nvPr>
            <p:ph type="subTitle" idx="1"/>
          </p:nvPr>
        </p:nvSpPr>
        <p:spPr>
          <a:xfrm>
            <a:off x="4599475" y="1750998"/>
            <a:ext cx="3832800" cy="1214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800"/>
              <a:buFont typeface="Poppins"/>
              <a:buNone/>
              <a:defRPr sz="2100">
                <a:solidFill>
                  <a:schemeClr val="dk1"/>
                </a:solidFill>
              </a:defRPr>
            </a:lvl1pPr>
            <a:lvl2pPr lvl="1" algn="r" rtl="0">
              <a:lnSpc>
                <a:spcPct val="100000"/>
              </a:lnSpc>
              <a:spcBef>
                <a:spcPts val="0"/>
              </a:spcBef>
              <a:spcAft>
                <a:spcPts val="0"/>
              </a:spcAft>
              <a:buClr>
                <a:schemeClr val="lt1"/>
              </a:buClr>
              <a:buSzPts val="3000"/>
              <a:buFont typeface="Poppins"/>
              <a:buNone/>
              <a:defRPr sz="3000">
                <a:solidFill>
                  <a:schemeClr val="lt1"/>
                </a:solidFill>
                <a:latin typeface="Poppins"/>
                <a:ea typeface="Poppins"/>
                <a:cs typeface="Poppins"/>
                <a:sym typeface="Poppins"/>
              </a:defRPr>
            </a:lvl2pPr>
            <a:lvl3pPr lvl="2" algn="r" rtl="0">
              <a:lnSpc>
                <a:spcPct val="100000"/>
              </a:lnSpc>
              <a:spcBef>
                <a:spcPts val="0"/>
              </a:spcBef>
              <a:spcAft>
                <a:spcPts val="0"/>
              </a:spcAft>
              <a:buClr>
                <a:schemeClr val="lt1"/>
              </a:buClr>
              <a:buSzPts val="3000"/>
              <a:buFont typeface="Poppins"/>
              <a:buNone/>
              <a:defRPr sz="3000">
                <a:solidFill>
                  <a:schemeClr val="lt1"/>
                </a:solidFill>
                <a:latin typeface="Poppins"/>
                <a:ea typeface="Poppins"/>
                <a:cs typeface="Poppins"/>
                <a:sym typeface="Poppins"/>
              </a:defRPr>
            </a:lvl3pPr>
            <a:lvl4pPr lvl="3" algn="r" rtl="0">
              <a:lnSpc>
                <a:spcPct val="100000"/>
              </a:lnSpc>
              <a:spcBef>
                <a:spcPts val="0"/>
              </a:spcBef>
              <a:spcAft>
                <a:spcPts val="0"/>
              </a:spcAft>
              <a:buClr>
                <a:schemeClr val="lt1"/>
              </a:buClr>
              <a:buSzPts val="3000"/>
              <a:buFont typeface="Poppins"/>
              <a:buNone/>
              <a:defRPr sz="3000">
                <a:solidFill>
                  <a:schemeClr val="lt1"/>
                </a:solidFill>
                <a:latin typeface="Poppins"/>
                <a:ea typeface="Poppins"/>
                <a:cs typeface="Poppins"/>
                <a:sym typeface="Poppins"/>
              </a:defRPr>
            </a:lvl4pPr>
            <a:lvl5pPr lvl="4" algn="r" rtl="0">
              <a:lnSpc>
                <a:spcPct val="100000"/>
              </a:lnSpc>
              <a:spcBef>
                <a:spcPts val="0"/>
              </a:spcBef>
              <a:spcAft>
                <a:spcPts val="0"/>
              </a:spcAft>
              <a:buClr>
                <a:schemeClr val="lt1"/>
              </a:buClr>
              <a:buSzPts val="3000"/>
              <a:buFont typeface="Poppins"/>
              <a:buNone/>
              <a:defRPr sz="3000">
                <a:solidFill>
                  <a:schemeClr val="lt1"/>
                </a:solidFill>
                <a:latin typeface="Poppins"/>
                <a:ea typeface="Poppins"/>
                <a:cs typeface="Poppins"/>
                <a:sym typeface="Poppins"/>
              </a:defRPr>
            </a:lvl5pPr>
            <a:lvl6pPr lvl="5" algn="r" rtl="0">
              <a:lnSpc>
                <a:spcPct val="100000"/>
              </a:lnSpc>
              <a:spcBef>
                <a:spcPts val="0"/>
              </a:spcBef>
              <a:spcAft>
                <a:spcPts val="0"/>
              </a:spcAft>
              <a:buClr>
                <a:schemeClr val="lt1"/>
              </a:buClr>
              <a:buSzPts val="3000"/>
              <a:buFont typeface="Poppins"/>
              <a:buNone/>
              <a:defRPr sz="3000">
                <a:solidFill>
                  <a:schemeClr val="lt1"/>
                </a:solidFill>
                <a:latin typeface="Poppins"/>
                <a:ea typeface="Poppins"/>
                <a:cs typeface="Poppins"/>
                <a:sym typeface="Poppins"/>
              </a:defRPr>
            </a:lvl6pPr>
            <a:lvl7pPr lvl="6" algn="r" rtl="0">
              <a:lnSpc>
                <a:spcPct val="100000"/>
              </a:lnSpc>
              <a:spcBef>
                <a:spcPts val="0"/>
              </a:spcBef>
              <a:spcAft>
                <a:spcPts val="0"/>
              </a:spcAft>
              <a:buClr>
                <a:schemeClr val="lt1"/>
              </a:buClr>
              <a:buSzPts val="3000"/>
              <a:buFont typeface="Poppins"/>
              <a:buNone/>
              <a:defRPr sz="3000">
                <a:solidFill>
                  <a:schemeClr val="lt1"/>
                </a:solidFill>
                <a:latin typeface="Poppins"/>
                <a:ea typeface="Poppins"/>
                <a:cs typeface="Poppins"/>
                <a:sym typeface="Poppins"/>
              </a:defRPr>
            </a:lvl7pPr>
            <a:lvl8pPr lvl="7" algn="r" rtl="0">
              <a:lnSpc>
                <a:spcPct val="100000"/>
              </a:lnSpc>
              <a:spcBef>
                <a:spcPts val="0"/>
              </a:spcBef>
              <a:spcAft>
                <a:spcPts val="0"/>
              </a:spcAft>
              <a:buClr>
                <a:schemeClr val="lt1"/>
              </a:buClr>
              <a:buSzPts val="3000"/>
              <a:buFont typeface="Poppins"/>
              <a:buNone/>
              <a:defRPr sz="3000">
                <a:solidFill>
                  <a:schemeClr val="lt1"/>
                </a:solidFill>
                <a:latin typeface="Poppins"/>
                <a:ea typeface="Poppins"/>
                <a:cs typeface="Poppins"/>
                <a:sym typeface="Poppins"/>
              </a:defRPr>
            </a:lvl8pPr>
            <a:lvl9pPr lvl="8" algn="r" rtl="0">
              <a:lnSpc>
                <a:spcPct val="100000"/>
              </a:lnSpc>
              <a:spcBef>
                <a:spcPts val="0"/>
              </a:spcBef>
              <a:spcAft>
                <a:spcPts val="0"/>
              </a:spcAft>
              <a:buClr>
                <a:schemeClr val="lt1"/>
              </a:buClr>
              <a:buSzPts val="3000"/>
              <a:buFont typeface="Poppins"/>
              <a:buNone/>
              <a:defRPr sz="3000">
                <a:solidFill>
                  <a:schemeClr val="lt1"/>
                </a:solidFill>
                <a:latin typeface="Poppins"/>
                <a:ea typeface="Poppins"/>
                <a:cs typeface="Poppins"/>
                <a:sym typeface="Poppi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lnSpc>
                <a:spcPct val="10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2pPr>
            <a:lvl3pPr lvl="2">
              <a:lnSpc>
                <a:spcPct val="10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3pPr>
            <a:lvl4pPr lvl="3">
              <a:lnSpc>
                <a:spcPct val="10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4pPr>
            <a:lvl5pPr lvl="4">
              <a:lnSpc>
                <a:spcPct val="10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5pPr>
            <a:lvl6pPr lvl="5">
              <a:lnSpc>
                <a:spcPct val="10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6pPr>
            <a:lvl7pPr lvl="6">
              <a:lnSpc>
                <a:spcPct val="10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7pPr>
            <a:lvl8pPr lvl="7">
              <a:lnSpc>
                <a:spcPct val="10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8pPr>
            <a:lvl9pPr lvl="8">
              <a:lnSpc>
                <a:spcPct val="100000"/>
              </a:lnSpc>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Questrial"/>
              <a:buChar char="●"/>
              <a:defRPr sz="1800">
                <a:solidFill>
                  <a:schemeClr val="dk1"/>
                </a:solidFill>
                <a:latin typeface="Questrial"/>
                <a:ea typeface="Questrial"/>
                <a:cs typeface="Questrial"/>
                <a:sym typeface="Questrial"/>
              </a:defRPr>
            </a:lvl1pPr>
            <a:lvl2pPr marL="914400" lvl="1" indent="-317500">
              <a:lnSpc>
                <a:spcPct val="100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2pPr>
            <a:lvl3pPr marL="1371600" lvl="2" indent="-317500">
              <a:lnSpc>
                <a:spcPct val="100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3pPr>
            <a:lvl4pPr marL="1828800" lvl="3" indent="-317500">
              <a:lnSpc>
                <a:spcPct val="100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4pPr>
            <a:lvl5pPr marL="2286000" lvl="4" indent="-317500">
              <a:lnSpc>
                <a:spcPct val="100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5pPr>
            <a:lvl6pPr marL="2743200" lvl="5" indent="-317500">
              <a:lnSpc>
                <a:spcPct val="100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6pPr>
            <a:lvl7pPr marL="3200400" lvl="6" indent="-317500">
              <a:lnSpc>
                <a:spcPct val="100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7pPr>
            <a:lvl8pPr marL="3657600" lvl="7" indent="-317500">
              <a:lnSpc>
                <a:spcPct val="100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8pPr>
            <a:lvl9pPr marL="4114800" lvl="8" indent="-317500">
              <a:lnSpc>
                <a:spcPct val="100000"/>
              </a:lnSpc>
              <a:spcBef>
                <a:spcPts val="1600"/>
              </a:spcBef>
              <a:spcAft>
                <a:spcPts val="1600"/>
              </a:spcAft>
              <a:buClr>
                <a:schemeClr val="dk1"/>
              </a:buClr>
              <a:buSzPts val="1400"/>
              <a:buFont typeface="Questrial"/>
              <a:buChar char="■"/>
              <a:defRPr>
                <a:solidFill>
                  <a:schemeClr val="dk1"/>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7" r:id="rId5"/>
    <p:sldLayoutId id="2147483658" r:id="rId6"/>
    <p:sldLayoutId id="2147483659" r:id="rId7"/>
    <p:sldLayoutId id="2147483661" r:id="rId8"/>
    <p:sldLayoutId id="2147483662" r:id="rId9"/>
    <p:sldLayoutId id="2147483664" r:id="rId10"/>
    <p:sldLayoutId id="2147483665" r:id="rId11"/>
    <p:sldLayoutId id="2147483667" r:id="rId12"/>
    <p:sldLayoutId id="2147483669" r:id="rId13"/>
    <p:sldLayoutId id="2147483672"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9.xml"/><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7.jpg"/></Relationships>
</file>

<file path=ppt/slides/_rels/slide28.xml.rels><?xml version="1.0" encoding="UTF-8" standalone="yes"?>
<Relationships xmlns="http://schemas.openxmlformats.org/package/2006/relationships"><Relationship Id="rId3" Type="http://schemas.openxmlformats.org/officeDocument/2006/relationships/hyperlink" Target="https://www.flickr.com/photos/afagen/8378304735/" TargetMode="External"/><Relationship Id="rId2" Type="http://schemas.openxmlformats.org/officeDocument/2006/relationships/image" Target="../media/image34.jpg"/><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creativecommons.org/licenses/by-nc-sa/3.0/"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Woori_Bank" TargetMode="External"/><Relationship Id="rId7" Type="http://schemas.openxmlformats.org/officeDocument/2006/relationships/image" Target="../media/image41.png"/><Relationship Id="rId2" Type="http://schemas.openxmlformats.org/officeDocument/2006/relationships/image" Target="../media/image39.jpg"/><Relationship Id="rId1" Type="http://schemas.openxmlformats.org/officeDocument/2006/relationships/slideLayout" Target="../slideLayouts/slideLayout17.xml"/><Relationship Id="rId6" Type="http://schemas.openxmlformats.org/officeDocument/2006/relationships/hyperlink" Target="http://en.wikipedia.org/wiki/bank_lofts" TargetMode="External"/><Relationship Id="rId5" Type="http://schemas.openxmlformats.org/officeDocument/2006/relationships/image" Target="../media/image40.jpg"/><Relationship Id="rId4" Type="http://schemas.openxmlformats.org/officeDocument/2006/relationships/hyperlink" Target="https://creativecommons.org/licenses/by-sa/3.0/"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Chiba_Bank" TargetMode="External"/><Relationship Id="rId2" Type="http://schemas.openxmlformats.org/officeDocument/2006/relationships/image" Target="../media/image44.jpg"/><Relationship Id="rId1" Type="http://schemas.openxmlformats.org/officeDocument/2006/relationships/slideLayout" Target="../slideLayouts/slideLayout17.xml"/><Relationship Id="rId5" Type="http://schemas.openxmlformats.org/officeDocument/2006/relationships/image" Target="../media/image15.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hyperlink" Target="https://therabank.herokuapp.com/" TargetMode="Externa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therabank.herokuapp.com/" TargetMode="External"/><Relationship Id="rId1" Type="http://schemas.openxmlformats.org/officeDocument/2006/relationships/slideLayout" Target="../slideLayouts/slideLayout14.xml"/><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5.jpg"/><Relationship Id="rId7" Type="http://schemas.openxmlformats.org/officeDocument/2006/relationships/image" Target="../media/image59.sv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e.wikipedia.org/wiki/Erste_Bank"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sp>
        <p:nvSpPr>
          <p:cNvPr id="3115" name="Google Shape;3115;p34"/>
          <p:cNvSpPr txBox="1">
            <a:spLocks noGrp="1"/>
          </p:cNvSpPr>
          <p:nvPr>
            <p:ph type="ctrTitle"/>
          </p:nvPr>
        </p:nvSpPr>
        <p:spPr>
          <a:xfrm>
            <a:off x="257224" y="1494301"/>
            <a:ext cx="3955800" cy="2561100"/>
          </a:xfrm>
          <a:prstGeom prst="rect">
            <a:avLst/>
          </a:prstGeom>
        </p:spPr>
        <p:txBody>
          <a:bodyPr spcFirstLastPara="1" wrap="square" lIns="91425" tIns="91425" rIns="91425" bIns="91425" anchor="ctr" anchorCtr="0">
            <a:noAutofit/>
          </a:bodyPr>
          <a:lstStyle/>
          <a:p>
            <a:pPr lvl="0"/>
            <a:r>
              <a:rPr lang="en-US" sz="3600" dirty="0">
                <a:solidFill>
                  <a:schemeClr val="tx1"/>
                </a:solidFill>
                <a:latin typeface="Franklin Gothic Medium Cond" panose="020B0606030402020204" pitchFamily="34" charset="0"/>
              </a:rPr>
              <a:t>ADVANCED ANALYSIS OF THE  PERSONAL LOAN MODELING DATASET</a:t>
            </a:r>
            <a:endParaRPr sz="3600" dirty="0"/>
          </a:p>
        </p:txBody>
      </p:sp>
      <p:pic>
        <p:nvPicPr>
          <p:cNvPr id="3117" name="Google Shape;3117;p34"/>
          <p:cNvPicPr preferRelativeResize="0"/>
          <p:nvPr/>
        </p:nvPicPr>
        <p:blipFill>
          <a:blip r:embed="rId3">
            <a:alphaModFix/>
          </a:blip>
          <a:stretch>
            <a:fillRect/>
          </a:stretch>
        </p:blipFill>
        <p:spPr>
          <a:xfrm>
            <a:off x="5341244" y="900845"/>
            <a:ext cx="3455100" cy="3455100"/>
          </a:xfrm>
          <a:prstGeom prst="ellipse">
            <a:avLst/>
          </a:prstGeom>
          <a:noFill/>
          <a:ln>
            <a:noFill/>
          </a:ln>
        </p:spPr>
      </p:pic>
      <p:sp>
        <p:nvSpPr>
          <p:cNvPr id="5" name="Subtitle 4">
            <a:extLst>
              <a:ext uri="{FF2B5EF4-FFF2-40B4-BE49-F238E27FC236}">
                <a16:creationId xmlns:a16="http://schemas.microsoft.com/office/drawing/2014/main" id="{EE828B1B-2641-47E0-B92C-6F2CDB0DE890}"/>
              </a:ext>
            </a:extLst>
          </p:cNvPr>
          <p:cNvSpPr>
            <a:spLocks noGrp="1"/>
          </p:cNvSpPr>
          <p:nvPr>
            <p:ph type="subTitle" idx="1"/>
          </p:nvPr>
        </p:nvSpPr>
        <p:spPr>
          <a:xfrm>
            <a:off x="-98199" y="4521143"/>
            <a:ext cx="1983644" cy="677078"/>
          </a:xfrm>
          <a:prstGeom prst="rect">
            <a:avLst/>
          </a:prstGeom>
        </p:spPr>
        <p:txBody>
          <a:bodyPr wrap="square">
            <a:spAutoFit/>
          </a:bodyPr>
          <a:lstStyle/>
          <a:p>
            <a:r>
              <a:rPr lang="en-US" sz="2800" dirty="0">
                <a:ln w="0"/>
                <a:solidFill>
                  <a:schemeClr val="tx1"/>
                </a:solidFill>
                <a:effectLst>
                  <a:outerShdw blurRad="38100" dist="19050" dir="2700000" algn="tl" rotWithShape="0">
                    <a:schemeClr val="dk1">
                      <a:alpha val="40000"/>
                    </a:schemeClr>
                  </a:outerShdw>
                </a:effectLst>
                <a:latin typeface="Arial Rounded MT Bold" panose="020F0704030504030204" pitchFamily="34" charset="0"/>
              </a:rPr>
              <a:t>GROUP</a:t>
            </a:r>
            <a:r>
              <a:rPr lang="en-US" dirty="0">
                <a:ln w="0"/>
                <a:solidFill>
                  <a:schemeClr val="tx1"/>
                </a:solidFill>
                <a:effectLst>
                  <a:outerShdw blurRad="38100" dist="19050" dir="2700000" algn="tl" rotWithShape="0">
                    <a:schemeClr val="dk1">
                      <a:alpha val="40000"/>
                    </a:schemeClr>
                  </a:outerShdw>
                </a:effectLst>
                <a:latin typeface="Arial Rounded MT Bold" panose="020F0704030504030204" pitchFamily="34" charset="0"/>
              </a:rPr>
              <a:t> </a:t>
            </a:r>
            <a:r>
              <a:rPr lang="en-US" sz="3200" dirty="0">
                <a:ln w="0"/>
                <a:solidFill>
                  <a:schemeClr val="tx1"/>
                </a:solidFill>
                <a:effectLst>
                  <a:outerShdw blurRad="38100" dist="19050" dir="2700000" algn="tl" rotWithShape="0">
                    <a:schemeClr val="dk1">
                      <a:alpha val="40000"/>
                    </a:schemeClr>
                  </a:outerShdw>
                </a:effectLst>
                <a:latin typeface="Arial Rounded MT Bold" panose="020F0704030504030204" pitchFamily="34" charset="0"/>
              </a:rPr>
              <a:t>2</a:t>
            </a:r>
            <a:endParaRPr lang="en-US" dirty="0">
              <a:ln w="0"/>
              <a:solidFill>
                <a:schemeClr val="tx1"/>
              </a:solidFill>
              <a:effectLst>
                <a:outerShdw blurRad="38100" dist="19050" dir="2700000" algn="tl" rotWithShape="0">
                  <a:schemeClr val="dk1">
                    <a:alpha val="40000"/>
                  </a:schemeClr>
                </a:outerShdw>
              </a:effectLst>
              <a:latin typeface="Arial Rounded MT Bold" panose="020F0704030504030204" pitchFamily="34" charset="0"/>
            </a:endParaRPr>
          </a:p>
        </p:txBody>
      </p:sp>
      <p:sp>
        <p:nvSpPr>
          <p:cNvPr id="3" name="TextBox 2">
            <a:extLst>
              <a:ext uri="{FF2B5EF4-FFF2-40B4-BE49-F238E27FC236}">
                <a16:creationId xmlns:a16="http://schemas.microsoft.com/office/drawing/2014/main" id="{6C0CAFC8-CB98-48DB-BA61-B9616786E48C}"/>
              </a:ext>
            </a:extLst>
          </p:cNvPr>
          <p:cNvSpPr txBox="1"/>
          <p:nvPr/>
        </p:nvSpPr>
        <p:spPr>
          <a:xfrm>
            <a:off x="5458478" y="4690405"/>
            <a:ext cx="3220631" cy="338554"/>
          </a:xfrm>
          <a:prstGeom prst="rect">
            <a:avLst/>
          </a:prstGeom>
          <a:noFill/>
        </p:spPr>
        <p:txBody>
          <a:bodyPr wrap="square" rtlCol="0">
            <a:spAutoFit/>
          </a:bodyPr>
          <a:lstStyle/>
          <a:p>
            <a:pPr algn="ctr"/>
            <a:r>
              <a:rPr lang="en-US" sz="1600" b="1" dirty="0">
                <a:solidFill>
                  <a:schemeClr val="bg1"/>
                </a:solidFill>
                <a:latin typeface="Agency FB" panose="020B0503020202020204" pitchFamily="34" charset="0"/>
              </a:rPr>
              <a:t>Marketing Department-Thera Bank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8993447-A3BE-4CC8-88A2-5385203E81AC}"/>
              </a:ext>
            </a:extLst>
          </p:cNvPr>
          <p:cNvSpPr/>
          <p:nvPr/>
        </p:nvSpPr>
        <p:spPr>
          <a:xfrm>
            <a:off x="181977" y="236816"/>
            <a:ext cx="1851776" cy="2554545"/>
          </a:xfrm>
          <a:prstGeom prst="rect">
            <a:avLst/>
          </a:prstGeom>
          <a:noFill/>
          <a:ln w="76200">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3200" b="1" dirty="0">
                <a:solidFill>
                  <a:schemeClr val="accent5">
                    <a:lumMod val="60000"/>
                    <a:lumOff val="40000"/>
                  </a:schemeClr>
                </a:solidFill>
                <a:latin typeface="Poppins"/>
              </a:rPr>
              <a:t>3</a:t>
            </a:r>
            <a:r>
              <a:rPr lang="en-US" sz="1600" b="1" dirty="0">
                <a:solidFill>
                  <a:schemeClr val="accent5">
                    <a:lumMod val="60000"/>
                    <a:lumOff val="40000"/>
                  </a:schemeClr>
                </a:solidFill>
                <a:latin typeface="Poppins"/>
              </a:rPr>
              <a:t>. The median income of customers who have applied for personal loans is higher than that of customers who haven’t applied for personal loans.</a:t>
            </a:r>
          </a:p>
        </p:txBody>
      </p:sp>
      <p:sp>
        <p:nvSpPr>
          <p:cNvPr id="6" name="Rectangle 5">
            <a:extLst>
              <a:ext uri="{FF2B5EF4-FFF2-40B4-BE49-F238E27FC236}">
                <a16:creationId xmlns:a16="http://schemas.microsoft.com/office/drawing/2014/main" id="{5FC25708-6F18-40DD-8B2A-D3CC1DEC7FCE}"/>
              </a:ext>
            </a:extLst>
          </p:cNvPr>
          <p:cNvSpPr/>
          <p:nvPr/>
        </p:nvSpPr>
        <p:spPr>
          <a:xfrm>
            <a:off x="539463" y="3457498"/>
            <a:ext cx="4836577" cy="1015663"/>
          </a:xfrm>
          <a:prstGeom prst="rect">
            <a:avLst/>
          </a:prstGeom>
          <a:noFill/>
          <a:ln w="57150">
            <a:noFill/>
          </a:ln>
        </p:spPr>
        <p:style>
          <a:lnRef idx="2">
            <a:schemeClr val="accent2"/>
          </a:lnRef>
          <a:fillRef idx="1">
            <a:schemeClr val="lt1"/>
          </a:fillRef>
          <a:effectRef idx="0">
            <a:schemeClr val="accent2"/>
          </a:effectRef>
          <a:fontRef idx="minor">
            <a:schemeClr val="dk1"/>
          </a:fontRef>
        </p:style>
        <p:txBody>
          <a:bodyPr wrap="square">
            <a:spAutoFit/>
          </a:bodyPr>
          <a:lstStyle/>
          <a:p>
            <a:pPr algn="r"/>
            <a:r>
              <a:rPr lang="en-US" sz="2800" b="1" dirty="0">
                <a:solidFill>
                  <a:schemeClr val="accent5">
                    <a:lumMod val="60000"/>
                    <a:lumOff val="40000"/>
                  </a:schemeClr>
                </a:solidFill>
                <a:latin typeface="Poppins"/>
              </a:rPr>
              <a:t>4. </a:t>
            </a:r>
            <a:r>
              <a:rPr lang="en-US" sz="1600" b="1" dirty="0">
                <a:solidFill>
                  <a:schemeClr val="accent5">
                    <a:lumMod val="60000"/>
                    <a:lumOff val="40000"/>
                  </a:schemeClr>
                </a:solidFill>
                <a:latin typeface="Poppins"/>
              </a:rPr>
              <a:t>Customers who have a high average spending on Credit Card per month have decided to get a Personal Loan offered in the last campaign.</a:t>
            </a:r>
          </a:p>
        </p:txBody>
      </p:sp>
      <p:pic>
        <p:nvPicPr>
          <p:cNvPr id="7" name="Picture 6">
            <a:extLst>
              <a:ext uri="{FF2B5EF4-FFF2-40B4-BE49-F238E27FC236}">
                <a16:creationId xmlns:a16="http://schemas.microsoft.com/office/drawing/2014/main" id="{4940A8B8-2351-4880-B0C2-8BFDA7C79FA4}"/>
              </a:ext>
            </a:extLst>
          </p:cNvPr>
          <p:cNvPicPr/>
          <p:nvPr/>
        </p:nvPicPr>
        <p:blipFill rotWithShape="1">
          <a:blip r:embed="rId2"/>
          <a:srcRect b="3281"/>
          <a:stretch/>
        </p:blipFill>
        <p:spPr bwMode="auto">
          <a:xfrm>
            <a:off x="5167653" y="157959"/>
            <a:ext cx="3850783" cy="2413791"/>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80C9CBE7-320F-4E06-A25D-A0A355E7DFB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4487" y="157959"/>
            <a:ext cx="2971147" cy="2873870"/>
          </a:xfrm>
          <a:prstGeom prst="rect">
            <a:avLst/>
          </a:prstGeom>
          <a:noFill/>
        </p:spPr>
      </p:pic>
      <p:pic>
        <p:nvPicPr>
          <p:cNvPr id="9" name="Picture 8" descr="Chart, box and whisker chart&#10;&#10;Description automatically generated">
            <a:extLst>
              <a:ext uri="{FF2B5EF4-FFF2-40B4-BE49-F238E27FC236}">
                <a16:creationId xmlns:a16="http://schemas.microsoft.com/office/drawing/2014/main" id="{E40A0338-278D-49BF-90AD-8C375C8E0BC4}"/>
              </a:ext>
            </a:extLst>
          </p:cNvPr>
          <p:cNvPicPr/>
          <p:nvPr/>
        </p:nvPicPr>
        <p:blipFill rotWithShape="1">
          <a:blip r:embed="rId4">
            <a:extLst>
              <a:ext uri="{28A0092B-C50C-407E-A947-70E740481C1C}">
                <a14:useLocalDpi xmlns:a14="http://schemas.microsoft.com/office/drawing/2010/main" val="0"/>
              </a:ext>
            </a:extLst>
          </a:blip>
          <a:srcRect t="1" b="3137"/>
          <a:stretch/>
        </p:blipFill>
        <p:spPr bwMode="auto">
          <a:xfrm>
            <a:off x="5376040" y="2715388"/>
            <a:ext cx="3642396" cy="23586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39750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51971F-D463-48EC-91DA-CE5A836E0320}"/>
              </a:ext>
            </a:extLst>
          </p:cNvPr>
          <p:cNvSpPr/>
          <p:nvPr/>
        </p:nvSpPr>
        <p:spPr>
          <a:xfrm>
            <a:off x="4304028" y="2825650"/>
            <a:ext cx="4003958" cy="1215717"/>
          </a:xfrm>
          <a:prstGeom prst="rect">
            <a:avLst/>
          </a:prstGeom>
          <a:noFill/>
          <a:ln w="76200">
            <a:noFill/>
          </a:ln>
        </p:spPr>
        <p:style>
          <a:lnRef idx="2">
            <a:schemeClr val="accent2"/>
          </a:lnRef>
          <a:fillRef idx="1">
            <a:schemeClr val="lt1"/>
          </a:fillRef>
          <a:effectRef idx="0">
            <a:schemeClr val="accent2"/>
          </a:effectRef>
          <a:fontRef idx="minor">
            <a:schemeClr val="dk1"/>
          </a:fontRef>
        </p:style>
        <p:txBody>
          <a:bodyPr wrap="square">
            <a:spAutoFit/>
          </a:bodyPr>
          <a:lstStyle/>
          <a:p>
            <a:pPr algn="r"/>
            <a:r>
              <a:rPr lang="en-US" sz="2800" b="1" dirty="0">
                <a:solidFill>
                  <a:schemeClr val="accent5">
                    <a:lumMod val="60000"/>
                    <a:lumOff val="40000"/>
                  </a:schemeClr>
                </a:solidFill>
                <a:latin typeface="Franklin Gothic Medium" panose="020B0603020102020204" pitchFamily="34" charset="0"/>
              </a:rPr>
              <a:t>6</a:t>
            </a:r>
            <a:r>
              <a:rPr lang="en-US" sz="2800" dirty="0">
                <a:solidFill>
                  <a:schemeClr val="accent5">
                    <a:lumMod val="60000"/>
                    <a:lumOff val="40000"/>
                  </a:schemeClr>
                </a:solidFill>
                <a:latin typeface="Franklin Gothic Medium" panose="020B0603020102020204" pitchFamily="34" charset="0"/>
              </a:rPr>
              <a:t>.</a:t>
            </a:r>
            <a:r>
              <a:rPr lang="en-US" sz="1500" dirty="0">
                <a:solidFill>
                  <a:schemeClr val="accent5">
                    <a:lumMod val="60000"/>
                    <a:lumOff val="40000"/>
                  </a:schemeClr>
                </a:solidFill>
                <a:latin typeface="Franklin Gothic Medium" panose="020B0603020102020204" pitchFamily="34" charset="0"/>
              </a:rPr>
              <a:t>The customers with Advanced/professional education (3) have accepted the personal loan more than the undergraduates (1) and graduates (2)  </a:t>
            </a:r>
          </a:p>
        </p:txBody>
      </p:sp>
      <p:sp>
        <p:nvSpPr>
          <p:cNvPr id="6" name="Rectangle 5">
            <a:extLst>
              <a:ext uri="{FF2B5EF4-FFF2-40B4-BE49-F238E27FC236}">
                <a16:creationId xmlns:a16="http://schemas.microsoft.com/office/drawing/2014/main" id="{578DF436-D850-4E61-B5D2-ABA5C65748FE}"/>
              </a:ext>
            </a:extLst>
          </p:cNvPr>
          <p:cNvSpPr/>
          <p:nvPr/>
        </p:nvSpPr>
        <p:spPr>
          <a:xfrm>
            <a:off x="299062" y="171093"/>
            <a:ext cx="2381076" cy="2077492"/>
          </a:xfrm>
          <a:prstGeom prst="rect">
            <a:avLst/>
          </a:prstGeom>
          <a:noFill/>
          <a:ln w="76200">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sz="2400" dirty="0">
                <a:solidFill>
                  <a:schemeClr val="accent5">
                    <a:lumMod val="60000"/>
                    <a:lumOff val="40000"/>
                  </a:schemeClr>
                </a:solidFill>
                <a:latin typeface="Franklin Gothic Medium" panose="020B0603020102020204" pitchFamily="34" charset="0"/>
              </a:rPr>
              <a:t>5. </a:t>
            </a:r>
            <a:r>
              <a:rPr lang="en-US" sz="1500" dirty="0">
                <a:solidFill>
                  <a:schemeClr val="accent5">
                    <a:lumMod val="60000"/>
                    <a:lumOff val="40000"/>
                  </a:schemeClr>
                </a:solidFill>
                <a:latin typeface="Franklin Gothic Medium" panose="020B0603020102020204" pitchFamily="34" charset="0"/>
              </a:rPr>
              <a:t>There is an interesting pattern that shows larger families feel the need to get personal loans more. Only the higher income families out of the families of larger sizes have obtained a personal loan. </a:t>
            </a:r>
          </a:p>
        </p:txBody>
      </p:sp>
      <p:pic>
        <p:nvPicPr>
          <p:cNvPr id="9" name="Picture 8">
            <a:extLst>
              <a:ext uri="{FF2B5EF4-FFF2-40B4-BE49-F238E27FC236}">
                <a16:creationId xmlns:a16="http://schemas.microsoft.com/office/drawing/2014/main" id="{2AA12A9C-336A-47C1-B9B4-202F72244ACF}"/>
              </a:ext>
            </a:extLst>
          </p:cNvPr>
          <p:cNvPicPr/>
          <p:nvPr/>
        </p:nvPicPr>
        <p:blipFill>
          <a:blip r:embed="rId2"/>
          <a:stretch>
            <a:fillRect/>
          </a:stretch>
        </p:blipFill>
        <p:spPr>
          <a:xfrm>
            <a:off x="6306007" y="171093"/>
            <a:ext cx="2767531" cy="2275033"/>
          </a:xfrm>
          <a:prstGeom prst="rect">
            <a:avLst/>
          </a:prstGeom>
        </p:spPr>
      </p:pic>
      <p:pic>
        <p:nvPicPr>
          <p:cNvPr id="10" name="Picture 9">
            <a:extLst>
              <a:ext uri="{FF2B5EF4-FFF2-40B4-BE49-F238E27FC236}">
                <a16:creationId xmlns:a16="http://schemas.microsoft.com/office/drawing/2014/main" id="{3F3795C2-4FA9-43ED-A5A3-B9339C3D093E}"/>
              </a:ext>
            </a:extLst>
          </p:cNvPr>
          <p:cNvPicPr/>
          <p:nvPr/>
        </p:nvPicPr>
        <p:blipFill>
          <a:blip r:embed="rId3"/>
          <a:stretch>
            <a:fillRect/>
          </a:stretch>
        </p:blipFill>
        <p:spPr>
          <a:xfrm>
            <a:off x="276096" y="2571750"/>
            <a:ext cx="3219663" cy="2409124"/>
          </a:xfrm>
          <a:prstGeom prst="rect">
            <a:avLst/>
          </a:prstGeom>
        </p:spPr>
      </p:pic>
      <p:pic>
        <p:nvPicPr>
          <p:cNvPr id="8" name="Picture 7">
            <a:extLst>
              <a:ext uri="{FF2B5EF4-FFF2-40B4-BE49-F238E27FC236}">
                <a16:creationId xmlns:a16="http://schemas.microsoft.com/office/drawing/2014/main" id="{CB6E52C7-EC82-48D4-A444-980DF4B13143}"/>
              </a:ext>
            </a:extLst>
          </p:cNvPr>
          <p:cNvPicPr/>
          <p:nvPr/>
        </p:nvPicPr>
        <p:blipFill rotWithShape="1">
          <a:blip r:embed="rId4"/>
          <a:srcRect t="6729"/>
          <a:stretch/>
        </p:blipFill>
        <p:spPr bwMode="auto">
          <a:xfrm>
            <a:off x="3044566" y="171093"/>
            <a:ext cx="3054867" cy="22750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67749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9AA5CB7-A88A-4E27-9C68-8FE0BF93F103}"/>
              </a:ext>
            </a:extLst>
          </p:cNvPr>
          <p:cNvSpPr txBox="1"/>
          <p:nvPr/>
        </p:nvSpPr>
        <p:spPr>
          <a:xfrm>
            <a:off x="377435" y="423042"/>
            <a:ext cx="4989581" cy="2062103"/>
          </a:xfrm>
          <a:prstGeom prst="rect">
            <a:avLst/>
          </a:prstGeom>
          <a:noFill/>
          <a:ln>
            <a:noFill/>
          </a:ln>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2000" b="1" dirty="0">
                <a:ln w="0"/>
                <a:solidFill>
                  <a:schemeClr val="accent5">
                    <a:lumMod val="60000"/>
                    <a:lumOff val="40000"/>
                  </a:schemeClr>
                </a:solidFill>
                <a:latin typeface="Poppins"/>
              </a:rPr>
              <a:t>  </a:t>
            </a:r>
            <a:r>
              <a:rPr lang="en-US" sz="2800" b="1" dirty="0">
                <a:ln w="0"/>
                <a:solidFill>
                  <a:schemeClr val="accent5">
                    <a:lumMod val="60000"/>
                    <a:lumOff val="40000"/>
                  </a:schemeClr>
                </a:solidFill>
                <a:latin typeface="Poppins"/>
              </a:rPr>
              <a:t> 7. </a:t>
            </a:r>
            <a:r>
              <a:rPr lang="en-US" sz="2000" b="1" dirty="0">
                <a:ln w="0"/>
                <a:solidFill>
                  <a:schemeClr val="accent5">
                    <a:lumMod val="60000"/>
                    <a:lumOff val="40000"/>
                  </a:schemeClr>
                </a:solidFill>
                <a:latin typeface="Poppins"/>
              </a:rPr>
              <a:t>Age seems to be positively associated with </a:t>
            </a:r>
          </a:p>
          <a:p>
            <a:pPr lvl="1" algn="ctr"/>
            <a:r>
              <a:rPr lang="en-US" sz="2000" b="1" dirty="0">
                <a:ln w="0"/>
                <a:solidFill>
                  <a:schemeClr val="accent5">
                    <a:lumMod val="60000"/>
                    <a:lumOff val="40000"/>
                  </a:schemeClr>
                </a:solidFill>
                <a:latin typeface="Poppins"/>
              </a:rPr>
              <a:t>    Experience. </a:t>
            </a:r>
          </a:p>
          <a:p>
            <a:pPr lvl="1" algn="ctr"/>
            <a:r>
              <a:rPr lang="en-US" sz="2000" b="1" dirty="0">
                <a:ln w="0"/>
                <a:solidFill>
                  <a:schemeClr val="accent5">
                    <a:lumMod val="60000"/>
                    <a:lumOff val="40000"/>
                  </a:schemeClr>
                </a:solidFill>
                <a:latin typeface="Poppins"/>
              </a:rPr>
              <a:t>These associations signal us  about the  Multi-collinearity in data.</a:t>
            </a:r>
          </a:p>
          <a:p>
            <a:pPr algn="ctr"/>
            <a:endParaRPr lang="en-US" sz="2000" b="1" dirty="0">
              <a:ln w="0"/>
              <a:solidFill>
                <a:schemeClr val="accent5">
                  <a:lumMod val="60000"/>
                  <a:lumOff val="40000"/>
                </a:schemeClr>
              </a:solidFill>
              <a:latin typeface="Poppins"/>
            </a:endParaRPr>
          </a:p>
        </p:txBody>
      </p:sp>
      <p:sp>
        <p:nvSpPr>
          <p:cNvPr id="6" name="TextBox 5">
            <a:extLst>
              <a:ext uri="{FF2B5EF4-FFF2-40B4-BE49-F238E27FC236}">
                <a16:creationId xmlns:a16="http://schemas.microsoft.com/office/drawing/2014/main" id="{57CAD5C3-CDB3-4B60-967A-AE87E5FD77EC}"/>
              </a:ext>
            </a:extLst>
          </p:cNvPr>
          <p:cNvSpPr txBox="1"/>
          <p:nvPr/>
        </p:nvSpPr>
        <p:spPr>
          <a:xfrm>
            <a:off x="447142" y="2720092"/>
            <a:ext cx="4989581" cy="954107"/>
          </a:xfrm>
          <a:prstGeom prst="rect">
            <a:avLst/>
          </a:prstGeom>
          <a:noFill/>
          <a:ln>
            <a:noFill/>
          </a:ln>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sz="3600" b="1" dirty="0">
                <a:solidFill>
                  <a:schemeClr val="accent5">
                    <a:lumMod val="60000"/>
                    <a:lumOff val="40000"/>
                  </a:schemeClr>
                </a:solidFill>
                <a:latin typeface="Poppins"/>
              </a:rPr>
              <a:t>8</a:t>
            </a:r>
            <a:r>
              <a:rPr lang="en-US" sz="2000" b="1" dirty="0">
                <a:solidFill>
                  <a:schemeClr val="accent5">
                    <a:lumMod val="60000"/>
                    <a:lumOff val="40000"/>
                  </a:schemeClr>
                </a:solidFill>
                <a:latin typeface="Poppins"/>
              </a:rPr>
              <a:t>.Perform under-sampling and over-sampling techniques</a:t>
            </a:r>
          </a:p>
        </p:txBody>
      </p:sp>
      <p:pic>
        <p:nvPicPr>
          <p:cNvPr id="8" name="Picture 7">
            <a:extLst>
              <a:ext uri="{FF2B5EF4-FFF2-40B4-BE49-F238E27FC236}">
                <a16:creationId xmlns:a16="http://schemas.microsoft.com/office/drawing/2014/main" id="{366688C5-D232-46BA-8A22-6F19FE6821EC}"/>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5718097" y="294113"/>
            <a:ext cx="3224715" cy="2547000"/>
          </a:xfrm>
          <a:prstGeom prst="rect">
            <a:avLst/>
          </a:prstGeom>
          <a:noFill/>
          <a:ln>
            <a:noFill/>
          </a:ln>
        </p:spPr>
      </p:pic>
    </p:spTree>
    <p:extLst>
      <p:ext uri="{BB962C8B-B14F-4D97-AF65-F5344CB8AC3E}">
        <p14:creationId xmlns:p14="http://schemas.microsoft.com/office/powerpoint/2010/main" val="2200645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86"/>
        <p:cNvGrpSpPr/>
        <p:nvPr/>
      </p:nvGrpSpPr>
      <p:grpSpPr>
        <a:xfrm>
          <a:off x="0" y="0"/>
          <a:ext cx="0" cy="0"/>
          <a:chOff x="0" y="0"/>
          <a:chExt cx="0" cy="0"/>
        </a:xfrm>
      </p:grpSpPr>
      <p:sp>
        <p:nvSpPr>
          <p:cNvPr id="3287" name="Google Shape;3287;p39"/>
          <p:cNvSpPr txBox="1">
            <a:spLocks noGrp="1"/>
          </p:cNvSpPr>
          <p:nvPr>
            <p:ph type="title"/>
          </p:nvPr>
        </p:nvSpPr>
        <p:spPr>
          <a:xfrm>
            <a:off x="713225" y="2131163"/>
            <a:ext cx="3789900" cy="10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Advanced Analysis</a:t>
            </a:r>
            <a:endParaRPr dirty="0"/>
          </a:p>
        </p:txBody>
      </p:sp>
      <p:sp>
        <p:nvSpPr>
          <p:cNvPr id="3288" name="Google Shape;3288;p39"/>
          <p:cNvSpPr txBox="1">
            <a:spLocks noGrp="1"/>
          </p:cNvSpPr>
          <p:nvPr>
            <p:ph type="title" idx="2"/>
          </p:nvPr>
        </p:nvSpPr>
        <p:spPr>
          <a:xfrm>
            <a:off x="713225" y="1262438"/>
            <a:ext cx="1094400" cy="66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3290" name="Google Shape;3290;p39"/>
          <p:cNvPicPr preferRelativeResize="0"/>
          <p:nvPr/>
        </p:nvPicPr>
        <p:blipFill rotWithShape="1">
          <a:blip r:embed="rId3">
            <a:alphaModFix/>
          </a:blip>
          <a:srcRect t="18619" r="3642" b="24211"/>
          <a:stretch/>
        </p:blipFill>
        <p:spPr>
          <a:xfrm flipH="1">
            <a:off x="5084051" y="0"/>
            <a:ext cx="4059950" cy="3613299"/>
          </a:xfrm>
          <a:prstGeom prst="rect">
            <a:avLst/>
          </a:prstGeom>
          <a:noFill/>
          <a:ln>
            <a:noFill/>
          </a:ln>
        </p:spPr>
      </p:pic>
    </p:spTree>
    <p:extLst>
      <p:ext uri="{BB962C8B-B14F-4D97-AF65-F5344CB8AC3E}">
        <p14:creationId xmlns:p14="http://schemas.microsoft.com/office/powerpoint/2010/main" val="1373729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alpha val="66000"/>
          </a:schemeClr>
        </a:solidFill>
        <a:effectLst/>
      </p:bgPr>
    </p:bg>
    <p:spTree>
      <p:nvGrpSpPr>
        <p:cNvPr id="1" name="Shape 3156"/>
        <p:cNvGrpSpPr/>
        <p:nvPr/>
      </p:nvGrpSpPr>
      <p:grpSpPr>
        <a:xfrm>
          <a:off x="0" y="0"/>
          <a:ext cx="0" cy="0"/>
          <a:chOff x="0" y="0"/>
          <a:chExt cx="0" cy="0"/>
        </a:xfrm>
      </p:grpSpPr>
      <p:sp>
        <p:nvSpPr>
          <p:cNvPr id="3157" name="Google Shape;3157;p38"/>
          <p:cNvSpPr/>
          <p:nvPr/>
        </p:nvSpPr>
        <p:spPr>
          <a:xfrm>
            <a:off x="1265738" y="2881466"/>
            <a:ext cx="62541" cy="62503"/>
          </a:xfrm>
          <a:custGeom>
            <a:avLst/>
            <a:gdLst/>
            <a:ahLst/>
            <a:cxnLst/>
            <a:rect l="l" t="t" r="r" b="b"/>
            <a:pathLst>
              <a:path w="1643" h="1642" extrusionOk="0">
                <a:moveTo>
                  <a:pt x="821" y="0"/>
                </a:moveTo>
                <a:cubicBezTo>
                  <a:pt x="365" y="0"/>
                  <a:pt x="1" y="365"/>
                  <a:pt x="1" y="821"/>
                </a:cubicBezTo>
                <a:cubicBezTo>
                  <a:pt x="1" y="1277"/>
                  <a:pt x="365" y="1641"/>
                  <a:pt x="821" y="1641"/>
                </a:cubicBezTo>
                <a:cubicBezTo>
                  <a:pt x="1277" y="1641"/>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8"/>
          <p:cNvSpPr/>
          <p:nvPr/>
        </p:nvSpPr>
        <p:spPr>
          <a:xfrm>
            <a:off x="1255347" y="3115218"/>
            <a:ext cx="72933" cy="63607"/>
          </a:xfrm>
          <a:custGeom>
            <a:avLst/>
            <a:gdLst/>
            <a:ahLst/>
            <a:cxnLst/>
            <a:rect l="l" t="t" r="r" b="b"/>
            <a:pathLst>
              <a:path w="1916" h="1671" extrusionOk="0">
                <a:moveTo>
                  <a:pt x="1087" y="1"/>
                </a:moveTo>
                <a:cubicBezTo>
                  <a:pt x="887" y="1"/>
                  <a:pt x="683" y="76"/>
                  <a:pt x="517" y="242"/>
                </a:cubicBezTo>
                <a:cubicBezTo>
                  <a:pt x="0" y="789"/>
                  <a:pt x="365" y="1671"/>
                  <a:pt x="1094" y="1671"/>
                </a:cubicBezTo>
                <a:cubicBezTo>
                  <a:pt x="1550" y="1671"/>
                  <a:pt x="1915" y="1276"/>
                  <a:pt x="1915" y="850"/>
                </a:cubicBezTo>
                <a:cubicBezTo>
                  <a:pt x="1915" y="335"/>
                  <a:pt x="1509"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8"/>
          <p:cNvSpPr/>
          <p:nvPr/>
        </p:nvSpPr>
        <p:spPr>
          <a:xfrm>
            <a:off x="1255347" y="3350073"/>
            <a:ext cx="72933" cy="62465"/>
          </a:xfrm>
          <a:custGeom>
            <a:avLst/>
            <a:gdLst/>
            <a:ahLst/>
            <a:cxnLst/>
            <a:rect l="l" t="t" r="r" b="b"/>
            <a:pathLst>
              <a:path w="1916"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8"/>
          <p:cNvSpPr/>
          <p:nvPr/>
        </p:nvSpPr>
        <p:spPr>
          <a:xfrm>
            <a:off x="1265738" y="3583748"/>
            <a:ext cx="62541" cy="62503"/>
          </a:xfrm>
          <a:custGeom>
            <a:avLst/>
            <a:gdLst/>
            <a:ahLst/>
            <a:cxnLst/>
            <a:rect l="l" t="t" r="r" b="b"/>
            <a:pathLst>
              <a:path w="1643"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8"/>
          <p:cNvSpPr/>
          <p:nvPr/>
        </p:nvSpPr>
        <p:spPr>
          <a:xfrm>
            <a:off x="1012384" y="1945510"/>
            <a:ext cx="74074" cy="63607"/>
          </a:xfrm>
          <a:custGeom>
            <a:avLst/>
            <a:gdLst/>
            <a:ahLst/>
            <a:cxnLst/>
            <a:rect l="l" t="t" r="r" b="b"/>
            <a:pathLst>
              <a:path w="1946" h="1671" extrusionOk="0">
                <a:moveTo>
                  <a:pt x="1091" y="0"/>
                </a:moveTo>
                <a:cubicBezTo>
                  <a:pt x="890" y="0"/>
                  <a:pt x="684" y="75"/>
                  <a:pt x="517" y="242"/>
                </a:cubicBezTo>
                <a:cubicBezTo>
                  <a:pt x="0" y="759"/>
                  <a:pt x="365" y="1640"/>
                  <a:pt x="1094" y="1671"/>
                </a:cubicBezTo>
                <a:cubicBezTo>
                  <a:pt x="1550" y="1671"/>
                  <a:pt x="194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8"/>
          <p:cNvSpPr/>
          <p:nvPr/>
        </p:nvSpPr>
        <p:spPr>
          <a:xfrm>
            <a:off x="1013526" y="2179223"/>
            <a:ext cx="72933" cy="62541"/>
          </a:xfrm>
          <a:custGeom>
            <a:avLst/>
            <a:gdLst/>
            <a:ahLst/>
            <a:cxnLst/>
            <a:rect l="l" t="t" r="r" b="b"/>
            <a:pathLst>
              <a:path w="1916" h="1643" extrusionOk="0">
                <a:moveTo>
                  <a:pt x="1088" y="1"/>
                </a:moveTo>
                <a:cubicBezTo>
                  <a:pt x="887" y="1"/>
                  <a:pt x="683" y="76"/>
                  <a:pt x="517" y="242"/>
                </a:cubicBezTo>
                <a:cubicBezTo>
                  <a:pt x="0" y="759"/>
                  <a:pt x="335" y="1640"/>
                  <a:pt x="1064" y="1640"/>
                </a:cubicBezTo>
                <a:cubicBezTo>
                  <a:pt x="1082" y="1642"/>
                  <a:pt x="1100" y="1642"/>
                  <a:pt x="1117" y="1642"/>
                </a:cubicBezTo>
                <a:cubicBezTo>
                  <a:pt x="1550" y="1642"/>
                  <a:pt x="1915" y="1288"/>
                  <a:pt x="1915" y="850"/>
                </a:cubicBezTo>
                <a:cubicBezTo>
                  <a:pt x="1915" y="335"/>
                  <a:pt x="1510" y="1"/>
                  <a:pt x="10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8"/>
          <p:cNvSpPr/>
          <p:nvPr/>
        </p:nvSpPr>
        <p:spPr>
          <a:xfrm>
            <a:off x="1012384" y="2412936"/>
            <a:ext cx="74074" cy="63607"/>
          </a:xfrm>
          <a:custGeom>
            <a:avLst/>
            <a:gdLst/>
            <a:ahLst/>
            <a:cxnLst/>
            <a:rect l="l" t="t" r="r" b="b"/>
            <a:pathLst>
              <a:path w="1946" h="1671" extrusionOk="0">
                <a:moveTo>
                  <a:pt x="1094" y="1"/>
                </a:moveTo>
                <a:cubicBezTo>
                  <a:pt x="890" y="1"/>
                  <a:pt x="683" y="76"/>
                  <a:pt x="517" y="242"/>
                </a:cubicBezTo>
                <a:cubicBezTo>
                  <a:pt x="0" y="759"/>
                  <a:pt x="365" y="1671"/>
                  <a:pt x="1094" y="1671"/>
                </a:cubicBezTo>
                <a:cubicBezTo>
                  <a:pt x="1550" y="1671"/>
                  <a:pt x="1945" y="1306"/>
                  <a:pt x="1915" y="850"/>
                </a:cubicBezTo>
                <a:cubicBezTo>
                  <a:pt x="1936" y="335"/>
                  <a:pt x="1523" y="1"/>
                  <a:pt x="10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8"/>
          <p:cNvSpPr/>
          <p:nvPr/>
        </p:nvSpPr>
        <p:spPr>
          <a:xfrm>
            <a:off x="1012384" y="2647791"/>
            <a:ext cx="72894" cy="62465"/>
          </a:xfrm>
          <a:custGeom>
            <a:avLst/>
            <a:gdLst/>
            <a:ahLst/>
            <a:cxnLst/>
            <a:rect l="l" t="t" r="r" b="b"/>
            <a:pathLst>
              <a:path w="1915"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8"/>
          <p:cNvSpPr/>
          <p:nvPr/>
        </p:nvSpPr>
        <p:spPr>
          <a:xfrm>
            <a:off x="1012384" y="2881504"/>
            <a:ext cx="74074" cy="62465"/>
          </a:xfrm>
          <a:custGeom>
            <a:avLst/>
            <a:gdLst/>
            <a:ahLst/>
            <a:cxnLst/>
            <a:rect l="l" t="t" r="r" b="b"/>
            <a:pathLst>
              <a:path w="1946" h="1641" extrusionOk="0">
                <a:moveTo>
                  <a:pt x="1098" y="0"/>
                </a:moveTo>
                <a:cubicBezTo>
                  <a:pt x="893" y="0"/>
                  <a:pt x="684" y="75"/>
                  <a:pt x="517" y="242"/>
                </a:cubicBezTo>
                <a:cubicBezTo>
                  <a:pt x="0" y="759"/>
                  <a:pt x="365" y="1640"/>
                  <a:pt x="1094" y="1640"/>
                </a:cubicBezTo>
                <a:cubicBezTo>
                  <a:pt x="1550" y="1640"/>
                  <a:pt x="1945" y="1276"/>
                  <a:pt x="1915" y="820"/>
                </a:cubicBezTo>
                <a:cubicBezTo>
                  <a:pt x="1936" y="327"/>
                  <a:pt x="1525" y="0"/>
                  <a:pt x="10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8"/>
          <p:cNvSpPr/>
          <p:nvPr/>
        </p:nvSpPr>
        <p:spPr>
          <a:xfrm>
            <a:off x="1012384" y="3115218"/>
            <a:ext cx="74074" cy="63607"/>
          </a:xfrm>
          <a:custGeom>
            <a:avLst/>
            <a:gdLst/>
            <a:ahLst/>
            <a:cxnLst/>
            <a:rect l="l" t="t" r="r" b="b"/>
            <a:pathLst>
              <a:path w="1946" h="1671" extrusionOk="0">
                <a:moveTo>
                  <a:pt x="1087" y="1"/>
                </a:moveTo>
                <a:cubicBezTo>
                  <a:pt x="887" y="1"/>
                  <a:pt x="683" y="76"/>
                  <a:pt x="517" y="242"/>
                </a:cubicBezTo>
                <a:cubicBezTo>
                  <a:pt x="0" y="759"/>
                  <a:pt x="365" y="1671"/>
                  <a:pt x="1094" y="1671"/>
                </a:cubicBezTo>
                <a:cubicBezTo>
                  <a:pt x="1550" y="1671"/>
                  <a:pt x="1945" y="1276"/>
                  <a:pt x="1915" y="850"/>
                </a:cubicBezTo>
                <a:cubicBezTo>
                  <a:pt x="1915" y="335"/>
                  <a:pt x="1509"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8"/>
          <p:cNvSpPr/>
          <p:nvPr/>
        </p:nvSpPr>
        <p:spPr>
          <a:xfrm>
            <a:off x="1012384" y="3350073"/>
            <a:ext cx="72894" cy="62465"/>
          </a:xfrm>
          <a:custGeom>
            <a:avLst/>
            <a:gdLst/>
            <a:ahLst/>
            <a:cxnLst/>
            <a:rect l="l" t="t" r="r" b="b"/>
            <a:pathLst>
              <a:path w="1915"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8"/>
          <p:cNvSpPr/>
          <p:nvPr/>
        </p:nvSpPr>
        <p:spPr>
          <a:xfrm>
            <a:off x="1013526" y="3583786"/>
            <a:ext cx="72933" cy="62541"/>
          </a:xfrm>
          <a:custGeom>
            <a:avLst/>
            <a:gdLst/>
            <a:ahLst/>
            <a:cxnLst/>
            <a:rect l="l" t="t" r="r" b="b"/>
            <a:pathLst>
              <a:path w="1916" h="1643" extrusionOk="0">
                <a:moveTo>
                  <a:pt x="1092" y="0"/>
                </a:moveTo>
                <a:cubicBezTo>
                  <a:pt x="890" y="0"/>
                  <a:pt x="685" y="75"/>
                  <a:pt x="517" y="242"/>
                </a:cubicBezTo>
                <a:cubicBezTo>
                  <a:pt x="0" y="759"/>
                  <a:pt x="335" y="1641"/>
                  <a:pt x="1064" y="1641"/>
                </a:cubicBezTo>
                <a:cubicBezTo>
                  <a:pt x="1082" y="1642"/>
                  <a:pt x="1099" y="1642"/>
                  <a:pt x="1117" y="1642"/>
                </a:cubicBezTo>
                <a:cubicBezTo>
                  <a:pt x="1577" y="1642"/>
                  <a:pt x="1915" y="1259"/>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8"/>
          <p:cNvSpPr/>
          <p:nvPr/>
        </p:nvSpPr>
        <p:spPr>
          <a:xfrm>
            <a:off x="780955" y="1945472"/>
            <a:ext cx="62541" cy="62503"/>
          </a:xfrm>
          <a:custGeom>
            <a:avLst/>
            <a:gdLst/>
            <a:ahLst/>
            <a:cxnLst/>
            <a:rect l="l" t="t" r="r" b="b"/>
            <a:pathLst>
              <a:path w="1643" h="1642" extrusionOk="0">
                <a:moveTo>
                  <a:pt x="822" y="0"/>
                </a:moveTo>
                <a:cubicBezTo>
                  <a:pt x="366" y="0"/>
                  <a:pt x="1" y="365"/>
                  <a:pt x="1" y="821"/>
                </a:cubicBezTo>
                <a:cubicBezTo>
                  <a:pt x="1" y="1277"/>
                  <a:pt x="366" y="1641"/>
                  <a:pt x="822" y="1641"/>
                </a:cubicBezTo>
                <a:cubicBezTo>
                  <a:pt x="1278" y="1641"/>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8"/>
          <p:cNvSpPr/>
          <p:nvPr/>
        </p:nvSpPr>
        <p:spPr>
          <a:xfrm>
            <a:off x="780955" y="2179147"/>
            <a:ext cx="62541" cy="62541"/>
          </a:xfrm>
          <a:custGeom>
            <a:avLst/>
            <a:gdLst/>
            <a:ahLst/>
            <a:cxnLst/>
            <a:rect l="l" t="t" r="r" b="b"/>
            <a:pathLst>
              <a:path w="1643" h="1643" extrusionOk="0">
                <a:moveTo>
                  <a:pt x="822" y="1"/>
                </a:moveTo>
                <a:cubicBezTo>
                  <a:pt x="366" y="1"/>
                  <a:pt x="1" y="366"/>
                  <a:pt x="1" y="822"/>
                </a:cubicBezTo>
                <a:cubicBezTo>
                  <a:pt x="1" y="1278"/>
                  <a:pt x="366" y="1642"/>
                  <a:pt x="822" y="1642"/>
                </a:cubicBezTo>
                <a:cubicBezTo>
                  <a:pt x="1278" y="1642"/>
                  <a:pt x="1642" y="1278"/>
                  <a:pt x="1642" y="822"/>
                </a:cubicBezTo>
                <a:cubicBezTo>
                  <a:pt x="1642" y="366"/>
                  <a:pt x="1278"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8"/>
          <p:cNvSpPr/>
          <p:nvPr/>
        </p:nvSpPr>
        <p:spPr>
          <a:xfrm>
            <a:off x="780955" y="2412860"/>
            <a:ext cx="62541" cy="63683"/>
          </a:xfrm>
          <a:custGeom>
            <a:avLst/>
            <a:gdLst/>
            <a:ahLst/>
            <a:cxnLst/>
            <a:rect l="l" t="t" r="r" b="b"/>
            <a:pathLst>
              <a:path w="1643" h="1673" extrusionOk="0">
                <a:moveTo>
                  <a:pt x="822" y="1"/>
                </a:moveTo>
                <a:cubicBezTo>
                  <a:pt x="366" y="1"/>
                  <a:pt x="1" y="396"/>
                  <a:pt x="1" y="852"/>
                </a:cubicBezTo>
                <a:cubicBezTo>
                  <a:pt x="1" y="1308"/>
                  <a:pt x="366" y="1673"/>
                  <a:pt x="822" y="1673"/>
                </a:cubicBezTo>
                <a:cubicBezTo>
                  <a:pt x="1278" y="1673"/>
                  <a:pt x="1642" y="1308"/>
                  <a:pt x="1642" y="852"/>
                </a:cubicBezTo>
                <a:cubicBezTo>
                  <a:pt x="1642" y="396"/>
                  <a:pt x="1278"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8"/>
          <p:cNvSpPr/>
          <p:nvPr/>
        </p:nvSpPr>
        <p:spPr>
          <a:xfrm>
            <a:off x="780955" y="264775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8"/>
          <p:cNvSpPr/>
          <p:nvPr/>
        </p:nvSpPr>
        <p:spPr>
          <a:xfrm>
            <a:off x="780955" y="2881466"/>
            <a:ext cx="62541" cy="62503"/>
          </a:xfrm>
          <a:custGeom>
            <a:avLst/>
            <a:gdLst/>
            <a:ahLst/>
            <a:cxnLst/>
            <a:rect l="l" t="t" r="r" b="b"/>
            <a:pathLst>
              <a:path w="1643" h="1642" extrusionOk="0">
                <a:moveTo>
                  <a:pt x="822" y="0"/>
                </a:moveTo>
                <a:cubicBezTo>
                  <a:pt x="366" y="0"/>
                  <a:pt x="1" y="365"/>
                  <a:pt x="1" y="821"/>
                </a:cubicBezTo>
                <a:cubicBezTo>
                  <a:pt x="1" y="1277"/>
                  <a:pt x="366" y="1641"/>
                  <a:pt x="822" y="1641"/>
                </a:cubicBezTo>
                <a:cubicBezTo>
                  <a:pt x="1278" y="1641"/>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8"/>
          <p:cNvSpPr/>
          <p:nvPr/>
        </p:nvSpPr>
        <p:spPr>
          <a:xfrm>
            <a:off x="769383" y="3115218"/>
            <a:ext cx="74113" cy="63607"/>
          </a:xfrm>
          <a:custGeom>
            <a:avLst/>
            <a:gdLst/>
            <a:ahLst/>
            <a:cxnLst/>
            <a:rect l="l" t="t" r="r" b="b"/>
            <a:pathLst>
              <a:path w="1947" h="1671" extrusionOk="0">
                <a:moveTo>
                  <a:pt x="1095" y="1"/>
                </a:moveTo>
                <a:cubicBezTo>
                  <a:pt x="891" y="1"/>
                  <a:pt x="684" y="76"/>
                  <a:pt x="518" y="242"/>
                </a:cubicBezTo>
                <a:cubicBezTo>
                  <a:pt x="1" y="759"/>
                  <a:pt x="366" y="1671"/>
                  <a:pt x="1126" y="1671"/>
                </a:cubicBezTo>
                <a:cubicBezTo>
                  <a:pt x="1551" y="1671"/>
                  <a:pt x="1946" y="1276"/>
                  <a:pt x="1946" y="850"/>
                </a:cubicBezTo>
                <a:cubicBezTo>
                  <a:pt x="1946" y="335"/>
                  <a:pt x="1527"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8"/>
          <p:cNvSpPr/>
          <p:nvPr/>
        </p:nvSpPr>
        <p:spPr>
          <a:xfrm>
            <a:off x="769383" y="3350073"/>
            <a:ext cx="74113" cy="62465"/>
          </a:xfrm>
          <a:custGeom>
            <a:avLst/>
            <a:gdLst/>
            <a:ahLst/>
            <a:cxnLst/>
            <a:rect l="l" t="t" r="r" b="b"/>
            <a:pathLst>
              <a:path w="1947" h="1641" extrusionOk="0">
                <a:moveTo>
                  <a:pt x="1100" y="0"/>
                </a:moveTo>
                <a:cubicBezTo>
                  <a:pt x="894" y="0"/>
                  <a:pt x="685" y="75"/>
                  <a:pt x="518" y="242"/>
                </a:cubicBezTo>
                <a:cubicBezTo>
                  <a:pt x="1" y="759"/>
                  <a:pt x="366" y="1641"/>
                  <a:pt x="1126"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8"/>
          <p:cNvSpPr/>
          <p:nvPr/>
        </p:nvSpPr>
        <p:spPr>
          <a:xfrm>
            <a:off x="780955" y="3583748"/>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8"/>
          <p:cNvSpPr/>
          <p:nvPr/>
        </p:nvSpPr>
        <p:spPr>
          <a:xfrm>
            <a:off x="527600" y="1945510"/>
            <a:ext cx="72933" cy="63607"/>
          </a:xfrm>
          <a:custGeom>
            <a:avLst/>
            <a:gdLst/>
            <a:ahLst/>
            <a:cxnLst/>
            <a:rect l="l" t="t" r="r" b="b"/>
            <a:pathLst>
              <a:path w="1916" h="1671" extrusionOk="0">
                <a:moveTo>
                  <a:pt x="1091" y="0"/>
                </a:moveTo>
                <a:cubicBezTo>
                  <a:pt x="890" y="0"/>
                  <a:pt x="684" y="75"/>
                  <a:pt x="517" y="242"/>
                </a:cubicBezTo>
                <a:cubicBezTo>
                  <a:pt x="0" y="759"/>
                  <a:pt x="365" y="1671"/>
                  <a:pt x="1094" y="1671"/>
                </a:cubicBezTo>
                <a:cubicBezTo>
                  <a:pt x="1550" y="1640"/>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8"/>
          <p:cNvSpPr/>
          <p:nvPr/>
        </p:nvSpPr>
        <p:spPr>
          <a:xfrm>
            <a:off x="527600" y="2179185"/>
            <a:ext cx="72933" cy="62503"/>
          </a:xfrm>
          <a:custGeom>
            <a:avLst/>
            <a:gdLst/>
            <a:ahLst/>
            <a:cxnLst/>
            <a:rect l="l" t="t" r="r" b="b"/>
            <a:pathLst>
              <a:path w="1916" h="1642" extrusionOk="0">
                <a:moveTo>
                  <a:pt x="1091" y="1"/>
                </a:moveTo>
                <a:cubicBezTo>
                  <a:pt x="890" y="1"/>
                  <a:pt x="684" y="76"/>
                  <a:pt x="517" y="243"/>
                </a:cubicBezTo>
                <a:cubicBezTo>
                  <a:pt x="0" y="760"/>
                  <a:pt x="365" y="1641"/>
                  <a:pt x="1094" y="1641"/>
                </a:cubicBezTo>
                <a:cubicBezTo>
                  <a:pt x="1550" y="1641"/>
                  <a:pt x="1915" y="1277"/>
                  <a:pt x="1915" y="821"/>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8"/>
          <p:cNvSpPr/>
          <p:nvPr/>
        </p:nvSpPr>
        <p:spPr>
          <a:xfrm>
            <a:off x="527600" y="2412936"/>
            <a:ext cx="72933" cy="63607"/>
          </a:xfrm>
          <a:custGeom>
            <a:avLst/>
            <a:gdLst/>
            <a:ahLst/>
            <a:cxnLst/>
            <a:rect l="l" t="t" r="r" b="b"/>
            <a:pathLst>
              <a:path w="1916" h="1671" extrusionOk="0">
                <a:moveTo>
                  <a:pt x="1087" y="1"/>
                </a:moveTo>
                <a:cubicBezTo>
                  <a:pt x="887" y="1"/>
                  <a:pt x="683" y="76"/>
                  <a:pt x="517" y="242"/>
                </a:cubicBezTo>
                <a:cubicBezTo>
                  <a:pt x="0" y="759"/>
                  <a:pt x="365" y="1671"/>
                  <a:pt x="1094" y="1671"/>
                </a:cubicBezTo>
                <a:cubicBezTo>
                  <a:pt x="1550" y="1671"/>
                  <a:pt x="1915" y="1306"/>
                  <a:pt x="1915" y="850"/>
                </a:cubicBezTo>
                <a:cubicBezTo>
                  <a:pt x="1915" y="335"/>
                  <a:pt x="1510"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8"/>
          <p:cNvSpPr/>
          <p:nvPr/>
        </p:nvSpPr>
        <p:spPr>
          <a:xfrm>
            <a:off x="527600" y="2647791"/>
            <a:ext cx="72933" cy="62465"/>
          </a:xfrm>
          <a:custGeom>
            <a:avLst/>
            <a:gdLst/>
            <a:ahLst/>
            <a:cxnLst/>
            <a:rect l="l" t="t" r="r" b="b"/>
            <a:pathLst>
              <a:path w="1916"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8"/>
          <p:cNvSpPr/>
          <p:nvPr/>
        </p:nvSpPr>
        <p:spPr>
          <a:xfrm>
            <a:off x="527600" y="2881504"/>
            <a:ext cx="72933" cy="62465"/>
          </a:xfrm>
          <a:custGeom>
            <a:avLst/>
            <a:gdLst/>
            <a:ahLst/>
            <a:cxnLst/>
            <a:rect l="l" t="t" r="r" b="b"/>
            <a:pathLst>
              <a:path w="1916" h="1641" extrusionOk="0">
                <a:moveTo>
                  <a:pt x="1091" y="0"/>
                </a:moveTo>
                <a:cubicBezTo>
                  <a:pt x="890" y="0"/>
                  <a:pt x="684" y="75"/>
                  <a:pt x="517" y="242"/>
                </a:cubicBezTo>
                <a:cubicBezTo>
                  <a:pt x="0" y="759"/>
                  <a:pt x="365" y="1640"/>
                  <a:pt x="1094" y="1640"/>
                </a:cubicBezTo>
                <a:cubicBezTo>
                  <a:pt x="1550" y="1640"/>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8"/>
          <p:cNvSpPr/>
          <p:nvPr/>
        </p:nvSpPr>
        <p:spPr>
          <a:xfrm>
            <a:off x="527600" y="3115218"/>
            <a:ext cx="72933" cy="63607"/>
          </a:xfrm>
          <a:custGeom>
            <a:avLst/>
            <a:gdLst/>
            <a:ahLst/>
            <a:cxnLst/>
            <a:rect l="l" t="t" r="r" b="b"/>
            <a:pathLst>
              <a:path w="1916" h="1671" extrusionOk="0">
                <a:moveTo>
                  <a:pt x="1087" y="1"/>
                </a:moveTo>
                <a:cubicBezTo>
                  <a:pt x="887" y="1"/>
                  <a:pt x="683" y="76"/>
                  <a:pt x="517" y="242"/>
                </a:cubicBezTo>
                <a:cubicBezTo>
                  <a:pt x="0" y="789"/>
                  <a:pt x="365" y="1671"/>
                  <a:pt x="1094" y="1671"/>
                </a:cubicBezTo>
                <a:cubicBezTo>
                  <a:pt x="1550" y="1671"/>
                  <a:pt x="1915" y="1276"/>
                  <a:pt x="1915" y="850"/>
                </a:cubicBezTo>
                <a:cubicBezTo>
                  <a:pt x="1915" y="335"/>
                  <a:pt x="1510"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8"/>
          <p:cNvSpPr/>
          <p:nvPr/>
        </p:nvSpPr>
        <p:spPr>
          <a:xfrm>
            <a:off x="527600" y="3350073"/>
            <a:ext cx="72933" cy="62465"/>
          </a:xfrm>
          <a:custGeom>
            <a:avLst/>
            <a:gdLst/>
            <a:ahLst/>
            <a:cxnLst/>
            <a:rect l="l" t="t" r="r" b="b"/>
            <a:pathLst>
              <a:path w="1916"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8"/>
          <p:cNvSpPr/>
          <p:nvPr/>
        </p:nvSpPr>
        <p:spPr>
          <a:xfrm>
            <a:off x="527600" y="3583786"/>
            <a:ext cx="72933" cy="62465"/>
          </a:xfrm>
          <a:custGeom>
            <a:avLst/>
            <a:gdLst/>
            <a:ahLst/>
            <a:cxnLst/>
            <a:rect l="l" t="t" r="r" b="b"/>
            <a:pathLst>
              <a:path w="1916"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8"/>
          <p:cNvSpPr/>
          <p:nvPr/>
        </p:nvSpPr>
        <p:spPr>
          <a:xfrm>
            <a:off x="295029" y="1945472"/>
            <a:ext cx="63683" cy="62503"/>
          </a:xfrm>
          <a:custGeom>
            <a:avLst/>
            <a:gdLst/>
            <a:ahLst/>
            <a:cxnLst/>
            <a:rect l="l" t="t" r="r" b="b"/>
            <a:pathLst>
              <a:path w="1673" h="1642" extrusionOk="0">
                <a:moveTo>
                  <a:pt x="821" y="0"/>
                </a:moveTo>
                <a:cubicBezTo>
                  <a:pt x="365" y="0"/>
                  <a:pt x="1" y="365"/>
                  <a:pt x="1" y="821"/>
                </a:cubicBezTo>
                <a:cubicBezTo>
                  <a:pt x="1" y="1277"/>
                  <a:pt x="365" y="1641"/>
                  <a:pt x="821" y="1641"/>
                </a:cubicBezTo>
                <a:cubicBezTo>
                  <a:pt x="1277" y="1641"/>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8"/>
          <p:cNvSpPr/>
          <p:nvPr/>
        </p:nvSpPr>
        <p:spPr>
          <a:xfrm>
            <a:off x="295029" y="2179147"/>
            <a:ext cx="63683" cy="62541"/>
          </a:xfrm>
          <a:custGeom>
            <a:avLst/>
            <a:gdLst/>
            <a:ahLst/>
            <a:cxnLst/>
            <a:rect l="l" t="t" r="r" b="b"/>
            <a:pathLst>
              <a:path w="1673" h="1643" extrusionOk="0">
                <a:moveTo>
                  <a:pt x="821" y="1"/>
                </a:moveTo>
                <a:cubicBezTo>
                  <a:pt x="365" y="1"/>
                  <a:pt x="1" y="366"/>
                  <a:pt x="1" y="822"/>
                </a:cubicBezTo>
                <a:cubicBezTo>
                  <a:pt x="1" y="1278"/>
                  <a:pt x="365" y="1642"/>
                  <a:pt x="821" y="1642"/>
                </a:cubicBezTo>
                <a:cubicBezTo>
                  <a:pt x="1277" y="1642"/>
                  <a:pt x="1672" y="1278"/>
                  <a:pt x="1672" y="822"/>
                </a:cubicBezTo>
                <a:cubicBezTo>
                  <a:pt x="1672" y="36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8"/>
          <p:cNvSpPr/>
          <p:nvPr/>
        </p:nvSpPr>
        <p:spPr>
          <a:xfrm>
            <a:off x="295029" y="2412860"/>
            <a:ext cx="63683" cy="63683"/>
          </a:xfrm>
          <a:custGeom>
            <a:avLst/>
            <a:gdLst/>
            <a:ahLst/>
            <a:cxnLst/>
            <a:rect l="l" t="t" r="r" b="b"/>
            <a:pathLst>
              <a:path w="1673" h="1673" extrusionOk="0">
                <a:moveTo>
                  <a:pt x="821" y="1"/>
                </a:moveTo>
                <a:cubicBezTo>
                  <a:pt x="365" y="1"/>
                  <a:pt x="1" y="396"/>
                  <a:pt x="1" y="852"/>
                </a:cubicBezTo>
                <a:cubicBezTo>
                  <a:pt x="1" y="1308"/>
                  <a:pt x="365" y="1673"/>
                  <a:pt x="821" y="1673"/>
                </a:cubicBezTo>
                <a:cubicBezTo>
                  <a:pt x="1277" y="1673"/>
                  <a:pt x="1672" y="1308"/>
                  <a:pt x="1672" y="852"/>
                </a:cubicBezTo>
                <a:cubicBezTo>
                  <a:pt x="1672" y="39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8"/>
          <p:cNvSpPr/>
          <p:nvPr/>
        </p:nvSpPr>
        <p:spPr>
          <a:xfrm>
            <a:off x="295029" y="264775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8"/>
          <p:cNvSpPr/>
          <p:nvPr/>
        </p:nvSpPr>
        <p:spPr>
          <a:xfrm>
            <a:off x="295029" y="2881466"/>
            <a:ext cx="63683" cy="62503"/>
          </a:xfrm>
          <a:custGeom>
            <a:avLst/>
            <a:gdLst/>
            <a:ahLst/>
            <a:cxnLst/>
            <a:rect l="l" t="t" r="r" b="b"/>
            <a:pathLst>
              <a:path w="1673" h="1642" extrusionOk="0">
                <a:moveTo>
                  <a:pt x="821" y="0"/>
                </a:moveTo>
                <a:cubicBezTo>
                  <a:pt x="365" y="0"/>
                  <a:pt x="1" y="365"/>
                  <a:pt x="1" y="821"/>
                </a:cubicBezTo>
                <a:cubicBezTo>
                  <a:pt x="1" y="1277"/>
                  <a:pt x="365" y="1641"/>
                  <a:pt x="821" y="1641"/>
                </a:cubicBezTo>
                <a:cubicBezTo>
                  <a:pt x="1277" y="1641"/>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8"/>
          <p:cNvSpPr/>
          <p:nvPr/>
        </p:nvSpPr>
        <p:spPr>
          <a:xfrm>
            <a:off x="284638" y="3115218"/>
            <a:ext cx="74074" cy="63607"/>
          </a:xfrm>
          <a:custGeom>
            <a:avLst/>
            <a:gdLst/>
            <a:ahLst/>
            <a:cxnLst/>
            <a:rect l="l" t="t" r="r" b="b"/>
            <a:pathLst>
              <a:path w="1946" h="1671" extrusionOk="0">
                <a:moveTo>
                  <a:pt x="1095" y="1"/>
                </a:moveTo>
                <a:cubicBezTo>
                  <a:pt x="890" y="1"/>
                  <a:pt x="683" y="76"/>
                  <a:pt x="517" y="242"/>
                </a:cubicBezTo>
                <a:cubicBezTo>
                  <a:pt x="0" y="759"/>
                  <a:pt x="365" y="1671"/>
                  <a:pt x="1094" y="1671"/>
                </a:cubicBezTo>
                <a:cubicBezTo>
                  <a:pt x="1550" y="1671"/>
                  <a:pt x="1945" y="1276"/>
                  <a:pt x="1945" y="850"/>
                </a:cubicBezTo>
                <a:cubicBezTo>
                  <a:pt x="1945" y="335"/>
                  <a:pt x="1526"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8"/>
          <p:cNvSpPr/>
          <p:nvPr/>
        </p:nvSpPr>
        <p:spPr>
          <a:xfrm>
            <a:off x="284638" y="3350073"/>
            <a:ext cx="74074" cy="62465"/>
          </a:xfrm>
          <a:custGeom>
            <a:avLst/>
            <a:gdLst/>
            <a:ahLst/>
            <a:cxnLst/>
            <a:rect l="l" t="t" r="r" b="b"/>
            <a:pathLst>
              <a:path w="1946" h="1641" extrusionOk="0">
                <a:moveTo>
                  <a:pt x="1099" y="0"/>
                </a:moveTo>
                <a:cubicBezTo>
                  <a:pt x="893" y="0"/>
                  <a:pt x="684" y="75"/>
                  <a:pt x="517" y="242"/>
                </a:cubicBezTo>
                <a:cubicBezTo>
                  <a:pt x="0" y="759"/>
                  <a:pt x="365" y="1641"/>
                  <a:pt x="1094" y="1641"/>
                </a:cubicBezTo>
                <a:cubicBezTo>
                  <a:pt x="1550" y="1641"/>
                  <a:pt x="1915" y="1276"/>
                  <a:pt x="1945" y="820"/>
                </a:cubicBezTo>
                <a:cubicBezTo>
                  <a:pt x="1945"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8"/>
          <p:cNvSpPr/>
          <p:nvPr/>
        </p:nvSpPr>
        <p:spPr>
          <a:xfrm>
            <a:off x="295029" y="3583748"/>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8"/>
          <p:cNvSpPr/>
          <p:nvPr/>
        </p:nvSpPr>
        <p:spPr>
          <a:xfrm>
            <a:off x="41675" y="1945510"/>
            <a:ext cx="74074" cy="63607"/>
          </a:xfrm>
          <a:custGeom>
            <a:avLst/>
            <a:gdLst/>
            <a:ahLst/>
            <a:cxnLst/>
            <a:rect l="l" t="t" r="r" b="b"/>
            <a:pathLst>
              <a:path w="1946" h="1671" extrusionOk="0">
                <a:moveTo>
                  <a:pt x="1122" y="0"/>
                </a:moveTo>
                <a:cubicBezTo>
                  <a:pt x="920" y="0"/>
                  <a:pt x="715" y="75"/>
                  <a:pt x="547" y="242"/>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8"/>
          <p:cNvSpPr/>
          <p:nvPr/>
        </p:nvSpPr>
        <p:spPr>
          <a:xfrm>
            <a:off x="41675" y="2179223"/>
            <a:ext cx="74074" cy="62465"/>
          </a:xfrm>
          <a:custGeom>
            <a:avLst/>
            <a:gdLst/>
            <a:ahLst/>
            <a:cxnLst/>
            <a:rect l="l" t="t" r="r" b="b"/>
            <a:pathLst>
              <a:path w="1946" h="1641" extrusionOk="0">
                <a:moveTo>
                  <a:pt x="1118" y="1"/>
                </a:moveTo>
                <a:cubicBezTo>
                  <a:pt x="917" y="1"/>
                  <a:pt x="713" y="76"/>
                  <a:pt x="547" y="242"/>
                </a:cubicBezTo>
                <a:cubicBezTo>
                  <a:pt x="0" y="759"/>
                  <a:pt x="395" y="1640"/>
                  <a:pt x="1125" y="1640"/>
                </a:cubicBezTo>
                <a:cubicBezTo>
                  <a:pt x="1581" y="1640"/>
                  <a:pt x="1945" y="1276"/>
                  <a:pt x="1945" y="850"/>
                </a:cubicBezTo>
                <a:cubicBezTo>
                  <a:pt x="1945" y="335"/>
                  <a:pt x="1540" y="1"/>
                  <a:pt x="1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8"/>
          <p:cNvSpPr/>
          <p:nvPr/>
        </p:nvSpPr>
        <p:spPr>
          <a:xfrm>
            <a:off x="41675" y="2412936"/>
            <a:ext cx="74074" cy="63607"/>
          </a:xfrm>
          <a:custGeom>
            <a:avLst/>
            <a:gdLst/>
            <a:ahLst/>
            <a:cxnLst/>
            <a:rect l="l" t="t" r="r" b="b"/>
            <a:pathLst>
              <a:path w="1946" h="1671" extrusionOk="0">
                <a:moveTo>
                  <a:pt x="1118" y="1"/>
                </a:moveTo>
                <a:cubicBezTo>
                  <a:pt x="917" y="1"/>
                  <a:pt x="713" y="76"/>
                  <a:pt x="547" y="242"/>
                </a:cubicBezTo>
                <a:cubicBezTo>
                  <a:pt x="0" y="759"/>
                  <a:pt x="395" y="1671"/>
                  <a:pt x="1125" y="1671"/>
                </a:cubicBezTo>
                <a:cubicBezTo>
                  <a:pt x="1581" y="1671"/>
                  <a:pt x="1945" y="1306"/>
                  <a:pt x="1945" y="850"/>
                </a:cubicBezTo>
                <a:cubicBezTo>
                  <a:pt x="1945" y="335"/>
                  <a:pt x="1540" y="1"/>
                  <a:pt x="1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8"/>
          <p:cNvSpPr/>
          <p:nvPr/>
        </p:nvSpPr>
        <p:spPr>
          <a:xfrm>
            <a:off x="41675" y="2647791"/>
            <a:ext cx="74074" cy="62465"/>
          </a:xfrm>
          <a:custGeom>
            <a:avLst/>
            <a:gdLst/>
            <a:ahLst/>
            <a:cxnLst/>
            <a:rect l="l" t="t" r="r" b="b"/>
            <a:pathLst>
              <a:path w="1946" h="1641" extrusionOk="0">
                <a:moveTo>
                  <a:pt x="1122" y="0"/>
                </a:moveTo>
                <a:cubicBezTo>
                  <a:pt x="920" y="0"/>
                  <a:pt x="715" y="75"/>
                  <a:pt x="547" y="242"/>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8"/>
          <p:cNvSpPr/>
          <p:nvPr/>
        </p:nvSpPr>
        <p:spPr>
          <a:xfrm>
            <a:off x="41675" y="2881504"/>
            <a:ext cx="74074" cy="62465"/>
          </a:xfrm>
          <a:custGeom>
            <a:avLst/>
            <a:gdLst/>
            <a:ahLst/>
            <a:cxnLst/>
            <a:rect l="l" t="t" r="r" b="b"/>
            <a:pathLst>
              <a:path w="1946" h="1641" extrusionOk="0">
                <a:moveTo>
                  <a:pt x="1122" y="0"/>
                </a:moveTo>
                <a:cubicBezTo>
                  <a:pt x="920" y="0"/>
                  <a:pt x="715" y="75"/>
                  <a:pt x="547" y="242"/>
                </a:cubicBezTo>
                <a:cubicBezTo>
                  <a:pt x="0" y="759"/>
                  <a:pt x="395" y="1640"/>
                  <a:pt x="1125" y="1640"/>
                </a:cubicBezTo>
                <a:cubicBezTo>
                  <a:pt x="1581" y="1640"/>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8"/>
          <p:cNvSpPr/>
          <p:nvPr/>
        </p:nvSpPr>
        <p:spPr>
          <a:xfrm>
            <a:off x="41675" y="3115218"/>
            <a:ext cx="74074" cy="63607"/>
          </a:xfrm>
          <a:custGeom>
            <a:avLst/>
            <a:gdLst/>
            <a:ahLst/>
            <a:cxnLst/>
            <a:rect l="l" t="t" r="r" b="b"/>
            <a:pathLst>
              <a:path w="1946" h="1671" extrusionOk="0">
                <a:moveTo>
                  <a:pt x="1118" y="1"/>
                </a:moveTo>
                <a:cubicBezTo>
                  <a:pt x="917" y="1"/>
                  <a:pt x="713" y="76"/>
                  <a:pt x="547" y="242"/>
                </a:cubicBezTo>
                <a:cubicBezTo>
                  <a:pt x="0" y="759"/>
                  <a:pt x="395" y="1671"/>
                  <a:pt x="1125" y="1671"/>
                </a:cubicBezTo>
                <a:cubicBezTo>
                  <a:pt x="1581" y="1671"/>
                  <a:pt x="1945" y="1276"/>
                  <a:pt x="1945" y="850"/>
                </a:cubicBezTo>
                <a:cubicBezTo>
                  <a:pt x="1945" y="335"/>
                  <a:pt x="1540" y="1"/>
                  <a:pt x="1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8"/>
          <p:cNvSpPr/>
          <p:nvPr/>
        </p:nvSpPr>
        <p:spPr>
          <a:xfrm>
            <a:off x="41675" y="3350073"/>
            <a:ext cx="74074" cy="62465"/>
          </a:xfrm>
          <a:custGeom>
            <a:avLst/>
            <a:gdLst/>
            <a:ahLst/>
            <a:cxnLst/>
            <a:rect l="l" t="t" r="r" b="b"/>
            <a:pathLst>
              <a:path w="1946" h="1641" extrusionOk="0">
                <a:moveTo>
                  <a:pt x="1122" y="0"/>
                </a:moveTo>
                <a:cubicBezTo>
                  <a:pt x="920" y="0"/>
                  <a:pt x="715" y="75"/>
                  <a:pt x="547" y="242"/>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8"/>
          <p:cNvSpPr/>
          <p:nvPr/>
        </p:nvSpPr>
        <p:spPr>
          <a:xfrm>
            <a:off x="41675" y="3583786"/>
            <a:ext cx="74074" cy="62465"/>
          </a:xfrm>
          <a:custGeom>
            <a:avLst/>
            <a:gdLst/>
            <a:ahLst/>
            <a:cxnLst/>
            <a:rect l="l" t="t" r="r" b="b"/>
            <a:pathLst>
              <a:path w="1946" h="1641" extrusionOk="0">
                <a:moveTo>
                  <a:pt x="1122" y="0"/>
                </a:moveTo>
                <a:cubicBezTo>
                  <a:pt x="920" y="0"/>
                  <a:pt x="715" y="75"/>
                  <a:pt x="547" y="242"/>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8"/>
          <p:cNvSpPr/>
          <p:nvPr/>
        </p:nvSpPr>
        <p:spPr>
          <a:xfrm>
            <a:off x="4166294" y="12362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8"/>
          <p:cNvSpPr/>
          <p:nvPr/>
        </p:nvSpPr>
        <p:spPr>
          <a:xfrm>
            <a:off x="4165152" y="1470242"/>
            <a:ext cx="74074" cy="63378"/>
          </a:xfrm>
          <a:custGeom>
            <a:avLst/>
            <a:gdLst/>
            <a:ahLst/>
            <a:cxnLst/>
            <a:rect l="l" t="t" r="r" b="b"/>
            <a:pathLst>
              <a:path w="1946" h="1665" extrusionOk="0">
                <a:moveTo>
                  <a:pt x="1105" y="1"/>
                </a:moveTo>
                <a:cubicBezTo>
                  <a:pt x="909" y="1"/>
                  <a:pt x="710" y="73"/>
                  <a:pt x="547" y="236"/>
                </a:cubicBezTo>
                <a:cubicBezTo>
                  <a:pt x="0" y="752"/>
                  <a:pt x="395" y="1664"/>
                  <a:pt x="1125" y="1664"/>
                </a:cubicBezTo>
                <a:cubicBezTo>
                  <a:pt x="1581" y="1634"/>
                  <a:pt x="1946" y="1300"/>
                  <a:pt x="1946" y="844"/>
                </a:cubicBezTo>
                <a:cubicBezTo>
                  <a:pt x="1946" y="344"/>
                  <a:pt x="1532"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8"/>
          <p:cNvSpPr/>
          <p:nvPr/>
        </p:nvSpPr>
        <p:spPr>
          <a:xfrm>
            <a:off x="4166294" y="1704336"/>
            <a:ext cx="72933" cy="62998"/>
          </a:xfrm>
          <a:custGeom>
            <a:avLst/>
            <a:gdLst/>
            <a:ahLst/>
            <a:cxnLst/>
            <a:rect l="l" t="t" r="r" b="b"/>
            <a:pathLst>
              <a:path w="1916" h="1655" extrusionOk="0">
                <a:moveTo>
                  <a:pt x="1093" y="0"/>
                </a:moveTo>
                <a:cubicBezTo>
                  <a:pt x="891" y="0"/>
                  <a:pt x="685" y="79"/>
                  <a:pt x="517" y="256"/>
                </a:cubicBezTo>
                <a:cubicBezTo>
                  <a:pt x="1" y="773"/>
                  <a:pt x="365" y="1654"/>
                  <a:pt x="1095" y="1654"/>
                </a:cubicBezTo>
                <a:cubicBezTo>
                  <a:pt x="1551" y="1654"/>
                  <a:pt x="1916" y="1289"/>
                  <a:pt x="1916" y="833"/>
                </a:cubicBezTo>
                <a:cubicBezTo>
                  <a:pt x="1916" y="341"/>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8"/>
          <p:cNvSpPr/>
          <p:nvPr/>
        </p:nvSpPr>
        <p:spPr>
          <a:xfrm>
            <a:off x="3923331" y="1236263"/>
            <a:ext cx="74074" cy="62465"/>
          </a:xfrm>
          <a:custGeom>
            <a:avLst/>
            <a:gdLst/>
            <a:ahLst/>
            <a:cxnLst/>
            <a:rect l="l" t="t" r="r" b="b"/>
            <a:pathLst>
              <a:path w="1946" h="1641" extrusionOk="0">
                <a:moveTo>
                  <a:pt x="1093" y="1"/>
                </a:moveTo>
                <a:cubicBezTo>
                  <a:pt x="890" y="1"/>
                  <a:pt x="685" y="75"/>
                  <a:pt x="517" y="243"/>
                </a:cubicBezTo>
                <a:cubicBezTo>
                  <a:pt x="1" y="759"/>
                  <a:pt x="365" y="1641"/>
                  <a:pt x="1095" y="1641"/>
                </a:cubicBezTo>
                <a:cubicBezTo>
                  <a:pt x="1551" y="1641"/>
                  <a:pt x="1946" y="1276"/>
                  <a:pt x="1946" y="820"/>
                </a:cubicBezTo>
                <a:cubicBezTo>
                  <a:pt x="1925" y="327"/>
                  <a:pt x="1516" y="1"/>
                  <a:pt x="10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8"/>
          <p:cNvSpPr/>
          <p:nvPr/>
        </p:nvSpPr>
        <p:spPr>
          <a:xfrm>
            <a:off x="3923331" y="1470014"/>
            <a:ext cx="74074" cy="63607"/>
          </a:xfrm>
          <a:custGeom>
            <a:avLst/>
            <a:gdLst/>
            <a:ahLst/>
            <a:cxnLst/>
            <a:rect l="l" t="t" r="r" b="b"/>
            <a:pathLst>
              <a:path w="1946" h="1671" extrusionOk="0">
                <a:moveTo>
                  <a:pt x="1089" y="0"/>
                </a:moveTo>
                <a:cubicBezTo>
                  <a:pt x="888" y="0"/>
                  <a:pt x="684" y="75"/>
                  <a:pt x="517" y="242"/>
                </a:cubicBezTo>
                <a:cubicBezTo>
                  <a:pt x="1" y="758"/>
                  <a:pt x="365" y="1670"/>
                  <a:pt x="1095" y="1670"/>
                </a:cubicBezTo>
                <a:cubicBezTo>
                  <a:pt x="1551" y="1670"/>
                  <a:pt x="1946" y="1275"/>
                  <a:pt x="1946" y="850"/>
                </a:cubicBezTo>
                <a:cubicBezTo>
                  <a:pt x="1925" y="334"/>
                  <a:pt x="1513" y="0"/>
                  <a:pt x="10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8"/>
          <p:cNvSpPr/>
          <p:nvPr/>
        </p:nvSpPr>
        <p:spPr>
          <a:xfrm>
            <a:off x="3923331" y="1704336"/>
            <a:ext cx="74074" cy="62998"/>
          </a:xfrm>
          <a:custGeom>
            <a:avLst/>
            <a:gdLst/>
            <a:ahLst/>
            <a:cxnLst/>
            <a:rect l="l" t="t" r="r" b="b"/>
            <a:pathLst>
              <a:path w="1946" h="1655" extrusionOk="0">
                <a:moveTo>
                  <a:pt x="1100" y="0"/>
                </a:moveTo>
                <a:cubicBezTo>
                  <a:pt x="894" y="0"/>
                  <a:pt x="685" y="79"/>
                  <a:pt x="517" y="256"/>
                </a:cubicBezTo>
                <a:cubicBezTo>
                  <a:pt x="1" y="773"/>
                  <a:pt x="365" y="1654"/>
                  <a:pt x="1095" y="1654"/>
                </a:cubicBezTo>
                <a:cubicBezTo>
                  <a:pt x="1551" y="1654"/>
                  <a:pt x="1946" y="1289"/>
                  <a:pt x="1946" y="833"/>
                </a:cubicBezTo>
                <a:cubicBezTo>
                  <a:pt x="1946" y="341"/>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8"/>
          <p:cNvSpPr/>
          <p:nvPr/>
        </p:nvSpPr>
        <p:spPr>
          <a:xfrm>
            <a:off x="3680368" y="1236263"/>
            <a:ext cx="74074" cy="62465"/>
          </a:xfrm>
          <a:custGeom>
            <a:avLst/>
            <a:gdLst/>
            <a:ahLst/>
            <a:cxnLst/>
            <a:rect l="l" t="t" r="r" b="b"/>
            <a:pathLst>
              <a:path w="1946" h="1641" extrusionOk="0">
                <a:moveTo>
                  <a:pt x="1099" y="1"/>
                </a:moveTo>
                <a:cubicBezTo>
                  <a:pt x="893"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8"/>
          <p:cNvSpPr/>
          <p:nvPr/>
        </p:nvSpPr>
        <p:spPr>
          <a:xfrm>
            <a:off x="3680368" y="1470014"/>
            <a:ext cx="74074" cy="63607"/>
          </a:xfrm>
          <a:custGeom>
            <a:avLst/>
            <a:gdLst/>
            <a:ahLst/>
            <a:cxnLst/>
            <a:rect l="l" t="t" r="r" b="b"/>
            <a:pathLst>
              <a:path w="1946" h="1671" extrusionOk="0">
                <a:moveTo>
                  <a:pt x="1095" y="0"/>
                </a:moveTo>
                <a:cubicBezTo>
                  <a:pt x="891" y="0"/>
                  <a:pt x="683" y="75"/>
                  <a:pt x="517" y="242"/>
                </a:cubicBezTo>
                <a:cubicBezTo>
                  <a:pt x="1" y="789"/>
                  <a:pt x="396" y="1670"/>
                  <a:pt x="1125" y="1670"/>
                </a:cubicBezTo>
                <a:cubicBezTo>
                  <a:pt x="1581" y="1670"/>
                  <a:pt x="1946" y="1275"/>
                  <a:pt x="1946" y="850"/>
                </a:cubicBezTo>
                <a:cubicBezTo>
                  <a:pt x="1946" y="334"/>
                  <a:pt x="1526" y="0"/>
                  <a:pt x="10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8"/>
          <p:cNvSpPr/>
          <p:nvPr/>
        </p:nvSpPr>
        <p:spPr>
          <a:xfrm>
            <a:off x="3680368" y="1704336"/>
            <a:ext cx="74074" cy="62998"/>
          </a:xfrm>
          <a:custGeom>
            <a:avLst/>
            <a:gdLst/>
            <a:ahLst/>
            <a:cxnLst/>
            <a:rect l="l" t="t" r="r" b="b"/>
            <a:pathLst>
              <a:path w="1946" h="1655" extrusionOk="0">
                <a:moveTo>
                  <a:pt x="1113" y="0"/>
                </a:moveTo>
                <a:cubicBezTo>
                  <a:pt x="907" y="0"/>
                  <a:pt x="695" y="79"/>
                  <a:pt x="517" y="256"/>
                </a:cubicBezTo>
                <a:cubicBezTo>
                  <a:pt x="1" y="773"/>
                  <a:pt x="396" y="1654"/>
                  <a:pt x="1125" y="1654"/>
                </a:cubicBezTo>
                <a:cubicBezTo>
                  <a:pt x="1581" y="1654"/>
                  <a:pt x="1946" y="1289"/>
                  <a:pt x="1946" y="833"/>
                </a:cubicBezTo>
                <a:cubicBezTo>
                  <a:pt x="1946" y="341"/>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8"/>
          <p:cNvSpPr/>
          <p:nvPr/>
        </p:nvSpPr>
        <p:spPr>
          <a:xfrm>
            <a:off x="3438547" y="1236263"/>
            <a:ext cx="72933" cy="62465"/>
          </a:xfrm>
          <a:custGeom>
            <a:avLst/>
            <a:gdLst/>
            <a:ahLst/>
            <a:cxnLst/>
            <a:rect l="l" t="t" r="r" b="b"/>
            <a:pathLst>
              <a:path w="1916" h="1641" extrusionOk="0">
                <a:moveTo>
                  <a:pt x="1092" y="1"/>
                </a:moveTo>
                <a:cubicBezTo>
                  <a:pt x="890"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8"/>
          <p:cNvSpPr/>
          <p:nvPr/>
        </p:nvSpPr>
        <p:spPr>
          <a:xfrm>
            <a:off x="3438547" y="1470014"/>
            <a:ext cx="72933" cy="63607"/>
          </a:xfrm>
          <a:custGeom>
            <a:avLst/>
            <a:gdLst/>
            <a:ahLst/>
            <a:cxnLst/>
            <a:rect l="l" t="t" r="r" b="b"/>
            <a:pathLst>
              <a:path w="1916" h="1671" extrusionOk="0">
                <a:moveTo>
                  <a:pt x="1088" y="0"/>
                </a:moveTo>
                <a:cubicBezTo>
                  <a:pt x="888" y="0"/>
                  <a:pt x="684" y="75"/>
                  <a:pt x="518" y="242"/>
                </a:cubicBezTo>
                <a:cubicBezTo>
                  <a:pt x="1" y="789"/>
                  <a:pt x="366" y="1670"/>
                  <a:pt x="1095" y="1670"/>
                </a:cubicBezTo>
                <a:cubicBezTo>
                  <a:pt x="1551" y="1670"/>
                  <a:pt x="1916" y="1275"/>
                  <a:pt x="1916" y="850"/>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8"/>
          <p:cNvSpPr/>
          <p:nvPr/>
        </p:nvSpPr>
        <p:spPr>
          <a:xfrm>
            <a:off x="3438547" y="1704336"/>
            <a:ext cx="72933" cy="62998"/>
          </a:xfrm>
          <a:custGeom>
            <a:avLst/>
            <a:gdLst/>
            <a:ahLst/>
            <a:cxnLst/>
            <a:rect l="l" t="t" r="r" b="b"/>
            <a:pathLst>
              <a:path w="1916" h="1655" extrusionOk="0">
                <a:moveTo>
                  <a:pt x="1093" y="0"/>
                </a:moveTo>
                <a:cubicBezTo>
                  <a:pt x="891" y="0"/>
                  <a:pt x="685" y="79"/>
                  <a:pt x="518" y="256"/>
                </a:cubicBezTo>
                <a:cubicBezTo>
                  <a:pt x="1" y="773"/>
                  <a:pt x="366" y="1654"/>
                  <a:pt x="1095" y="1654"/>
                </a:cubicBezTo>
                <a:cubicBezTo>
                  <a:pt x="1551" y="1654"/>
                  <a:pt x="1916" y="1289"/>
                  <a:pt x="1916" y="833"/>
                </a:cubicBezTo>
                <a:cubicBezTo>
                  <a:pt x="1916" y="341"/>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8"/>
          <p:cNvSpPr/>
          <p:nvPr/>
        </p:nvSpPr>
        <p:spPr>
          <a:xfrm>
            <a:off x="3195585" y="1236263"/>
            <a:ext cx="74113" cy="62465"/>
          </a:xfrm>
          <a:custGeom>
            <a:avLst/>
            <a:gdLst/>
            <a:ahLst/>
            <a:cxnLst/>
            <a:rect l="l" t="t" r="r" b="b"/>
            <a:pathLst>
              <a:path w="1947" h="1641" extrusionOk="0">
                <a:moveTo>
                  <a:pt x="1099" y="1"/>
                </a:moveTo>
                <a:cubicBezTo>
                  <a:pt x="894"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8"/>
          <p:cNvSpPr/>
          <p:nvPr/>
        </p:nvSpPr>
        <p:spPr>
          <a:xfrm>
            <a:off x="3195585" y="1470014"/>
            <a:ext cx="74113" cy="63607"/>
          </a:xfrm>
          <a:custGeom>
            <a:avLst/>
            <a:gdLst/>
            <a:ahLst/>
            <a:cxnLst/>
            <a:rect l="l" t="t" r="r" b="b"/>
            <a:pathLst>
              <a:path w="1947" h="1671" extrusionOk="0">
                <a:moveTo>
                  <a:pt x="1095" y="0"/>
                </a:moveTo>
                <a:cubicBezTo>
                  <a:pt x="891" y="0"/>
                  <a:pt x="684" y="75"/>
                  <a:pt x="517" y="242"/>
                </a:cubicBezTo>
                <a:cubicBezTo>
                  <a:pt x="1" y="758"/>
                  <a:pt x="365" y="1670"/>
                  <a:pt x="1095" y="1670"/>
                </a:cubicBezTo>
                <a:cubicBezTo>
                  <a:pt x="1551" y="1670"/>
                  <a:pt x="1946" y="1275"/>
                  <a:pt x="1946" y="850"/>
                </a:cubicBezTo>
                <a:cubicBezTo>
                  <a:pt x="1946" y="334"/>
                  <a:pt x="1526" y="0"/>
                  <a:pt x="10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8"/>
          <p:cNvSpPr/>
          <p:nvPr/>
        </p:nvSpPr>
        <p:spPr>
          <a:xfrm>
            <a:off x="3195585" y="1704336"/>
            <a:ext cx="74113" cy="62998"/>
          </a:xfrm>
          <a:custGeom>
            <a:avLst/>
            <a:gdLst/>
            <a:ahLst/>
            <a:cxnLst/>
            <a:rect l="l" t="t" r="r" b="b"/>
            <a:pathLst>
              <a:path w="1947" h="1655" extrusionOk="0">
                <a:moveTo>
                  <a:pt x="1100" y="0"/>
                </a:moveTo>
                <a:cubicBezTo>
                  <a:pt x="894" y="0"/>
                  <a:pt x="685" y="79"/>
                  <a:pt x="517" y="256"/>
                </a:cubicBezTo>
                <a:cubicBezTo>
                  <a:pt x="1" y="773"/>
                  <a:pt x="365" y="1654"/>
                  <a:pt x="1095" y="1654"/>
                </a:cubicBezTo>
                <a:cubicBezTo>
                  <a:pt x="1551" y="1654"/>
                  <a:pt x="1946" y="1289"/>
                  <a:pt x="1946" y="833"/>
                </a:cubicBezTo>
                <a:cubicBezTo>
                  <a:pt x="1946" y="341"/>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8"/>
          <p:cNvSpPr/>
          <p:nvPr/>
        </p:nvSpPr>
        <p:spPr>
          <a:xfrm>
            <a:off x="2953802" y="12362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8"/>
          <p:cNvSpPr/>
          <p:nvPr/>
        </p:nvSpPr>
        <p:spPr>
          <a:xfrm>
            <a:off x="2953802" y="1470014"/>
            <a:ext cx="72894" cy="63607"/>
          </a:xfrm>
          <a:custGeom>
            <a:avLst/>
            <a:gdLst/>
            <a:ahLst/>
            <a:cxnLst/>
            <a:rect l="l" t="t" r="r" b="b"/>
            <a:pathLst>
              <a:path w="1915" h="1671" extrusionOk="0">
                <a:moveTo>
                  <a:pt x="1087" y="0"/>
                </a:moveTo>
                <a:cubicBezTo>
                  <a:pt x="887" y="0"/>
                  <a:pt x="683" y="75"/>
                  <a:pt x="517" y="242"/>
                </a:cubicBezTo>
                <a:cubicBezTo>
                  <a:pt x="0" y="789"/>
                  <a:pt x="365" y="1670"/>
                  <a:pt x="1094" y="1670"/>
                </a:cubicBezTo>
                <a:cubicBezTo>
                  <a:pt x="1550" y="1670"/>
                  <a:pt x="1915" y="1275"/>
                  <a:pt x="1915" y="850"/>
                </a:cubicBezTo>
                <a:cubicBezTo>
                  <a:pt x="1915" y="334"/>
                  <a:pt x="1509" y="0"/>
                  <a:pt x="10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8"/>
          <p:cNvSpPr/>
          <p:nvPr/>
        </p:nvSpPr>
        <p:spPr>
          <a:xfrm>
            <a:off x="2953802" y="1704336"/>
            <a:ext cx="72894" cy="62998"/>
          </a:xfrm>
          <a:custGeom>
            <a:avLst/>
            <a:gdLst/>
            <a:ahLst/>
            <a:cxnLst/>
            <a:rect l="l" t="t" r="r" b="b"/>
            <a:pathLst>
              <a:path w="1915" h="1655" extrusionOk="0">
                <a:moveTo>
                  <a:pt x="1092" y="0"/>
                </a:moveTo>
                <a:cubicBezTo>
                  <a:pt x="890" y="0"/>
                  <a:pt x="684" y="79"/>
                  <a:pt x="517" y="256"/>
                </a:cubicBezTo>
                <a:cubicBezTo>
                  <a:pt x="0" y="773"/>
                  <a:pt x="365" y="1654"/>
                  <a:pt x="1094" y="1654"/>
                </a:cubicBezTo>
                <a:cubicBezTo>
                  <a:pt x="1550" y="1654"/>
                  <a:pt x="1915" y="1289"/>
                  <a:pt x="1915" y="833"/>
                </a:cubicBezTo>
                <a:cubicBezTo>
                  <a:pt x="1915" y="341"/>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8"/>
          <p:cNvSpPr/>
          <p:nvPr/>
        </p:nvSpPr>
        <p:spPr>
          <a:xfrm>
            <a:off x="2710801" y="1236263"/>
            <a:ext cx="72933" cy="62465"/>
          </a:xfrm>
          <a:custGeom>
            <a:avLst/>
            <a:gdLst/>
            <a:ahLst/>
            <a:cxnLst/>
            <a:rect l="l" t="t" r="r" b="b"/>
            <a:pathLst>
              <a:path w="1916" h="1641" extrusionOk="0">
                <a:moveTo>
                  <a:pt x="1092" y="1"/>
                </a:moveTo>
                <a:cubicBezTo>
                  <a:pt x="891"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8"/>
          <p:cNvSpPr/>
          <p:nvPr/>
        </p:nvSpPr>
        <p:spPr>
          <a:xfrm>
            <a:off x="2710801" y="1470014"/>
            <a:ext cx="72933" cy="63607"/>
          </a:xfrm>
          <a:custGeom>
            <a:avLst/>
            <a:gdLst/>
            <a:ahLst/>
            <a:cxnLst/>
            <a:rect l="l" t="t" r="r" b="b"/>
            <a:pathLst>
              <a:path w="1916" h="1671" extrusionOk="0">
                <a:moveTo>
                  <a:pt x="1088" y="0"/>
                </a:moveTo>
                <a:cubicBezTo>
                  <a:pt x="888" y="0"/>
                  <a:pt x="684" y="75"/>
                  <a:pt x="518" y="242"/>
                </a:cubicBezTo>
                <a:cubicBezTo>
                  <a:pt x="1" y="789"/>
                  <a:pt x="366" y="1670"/>
                  <a:pt x="1095" y="1670"/>
                </a:cubicBezTo>
                <a:cubicBezTo>
                  <a:pt x="1551" y="1670"/>
                  <a:pt x="1916" y="1275"/>
                  <a:pt x="1916" y="850"/>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8"/>
          <p:cNvSpPr/>
          <p:nvPr/>
        </p:nvSpPr>
        <p:spPr>
          <a:xfrm>
            <a:off x="2710801" y="1704336"/>
            <a:ext cx="72933" cy="62998"/>
          </a:xfrm>
          <a:custGeom>
            <a:avLst/>
            <a:gdLst/>
            <a:ahLst/>
            <a:cxnLst/>
            <a:rect l="l" t="t" r="r" b="b"/>
            <a:pathLst>
              <a:path w="1916" h="1655" extrusionOk="0">
                <a:moveTo>
                  <a:pt x="1093" y="0"/>
                </a:moveTo>
                <a:cubicBezTo>
                  <a:pt x="891" y="0"/>
                  <a:pt x="685" y="79"/>
                  <a:pt x="518" y="256"/>
                </a:cubicBezTo>
                <a:cubicBezTo>
                  <a:pt x="1" y="773"/>
                  <a:pt x="366" y="1654"/>
                  <a:pt x="1095" y="1654"/>
                </a:cubicBezTo>
                <a:cubicBezTo>
                  <a:pt x="1551" y="1654"/>
                  <a:pt x="1916" y="1289"/>
                  <a:pt x="1916" y="833"/>
                </a:cubicBezTo>
                <a:cubicBezTo>
                  <a:pt x="1916" y="341"/>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8"/>
          <p:cNvSpPr/>
          <p:nvPr/>
        </p:nvSpPr>
        <p:spPr>
          <a:xfrm>
            <a:off x="2467838" y="12362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8"/>
          <p:cNvSpPr/>
          <p:nvPr/>
        </p:nvSpPr>
        <p:spPr>
          <a:xfrm>
            <a:off x="2467838" y="1470242"/>
            <a:ext cx="74113" cy="63378"/>
          </a:xfrm>
          <a:custGeom>
            <a:avLst/>
            <a:gdLst/>
            <a:ahLst/>
            <a:cxnLst/>
            <a:rect l="l" t="t" r="r" b="b"/>
            <a:pathLst>
              <a:path w="1947" h="1665" extrusionOk="0">
                <a:moveTo>
                  <a:pt x="1096" y="1"/>
                </a:moveTo>
                <a:cubicBezTo>
                  <a:pt x="895" y="1"/>
                  <a:pt x="690" y="73"/>
                  <a:pt x="518" y="236"/>
                </a:cubicBezTo>
                <a:cubicBezTo>
                  <a:pt x="1" y="752"/>
                  <a:pt x="366" y="1664"/>
                  <a:pt x="1095" y="1664"/>
                </a:cubicBezTo>
                <a:cubicBezTo>
                  <a:pt x="1551" y="1664"/>
                  <a:pt x="1916" y="1300"/>
                  <a:pt x="1946" y="844"/>
                </a:cubicBezTo>
                <a:cubicBezTo>
                  <a:pt x="1946" y="344"/>
                  <a:pt x="1532" y="1"/>
                  <a:pt x="10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8"/>
          <p:cNvSpPr/>
          <p:nvPr/>
        </p:nvSpPr>
        <p:spPr>
          <a:xfrm>
            <a:off x="2467838" y="1704336"/>
            <a:ext cx="74113" cy="62998"/>
          </a:xfrm>
          <a:custGeom>
            <a:avLst/>
            <a:gdLst/>
            <a:ahLst/>
            <a:cxnLst/>
            <a:rect l="l" t="t" r="r" b="b"/>
            <a:pathLst>
              <a:path w="1947" h="1655" extrusionOk="0">
                <a:moveTo>
                  <a:pt x="1100" y="0"/>
                </a:moveTo>
                <a:cubicBezTo>
                  <a:pt x="894" y="0"/>
                  <a:pt x="685" y="79"/>
                  <a:pt x="518" y="256"/>
                </a:cubicBezTo>
                <a:cubicBezTo>
                  <a:pt x="1" y="773"/>
                  <a:pt x="366" y="1654"/>
                  <a:pt x="1095" y="1654"/>
                </a:cubicBezTo>
                <a:cubicBezTo>
                  <a:pt x="1551" y="1654"/>
                  <a:pt x="1946" y="1289"/>
                  <a:pt x="1946" y="833"/>
                </a:cubicBezTo>
                <a:cubicBezTo>
                  <a:pt x="1946" y="341"/>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8"/>
          <p:cNvSpPr/>
          <p:nvPr/>
        </p:nvSpPr>
        <p:spPr>
          <a:xfrm>
            <a:off x="2224876" y="1236263"/>
            <a:ext cx="74113" cy="62465"/>
          </a:xfrm>
          <a:custGeom>
            <a:avLst/>
            <a:gdLst/>
            <a:ahLst/>
            <a:cxnLst/>
            <a:rect l="l" t="t" r="r" b="b"/>
            <a:pathLst>
              <a:path w="1947" h="1641" extrusionOk="0">
                <a:moveTo>
                  <a:pt x="1099" y="1"/>
                </a:moveTo>
                <a:cubicBezTo>
                  <a:pt x="894"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8"/>
          <p:cNvSpPr/>
          <p:nvPr/>
        </p:nvSpPr>
        <p:spPr>
          <a:xfrm>
            <a:off x="2224876" y="1470014"/>
            <a:ext cx="74113" cy="63607"/>
          </a:xfrm>
          <a:custGeom>
            <a:avLst/>
            <a:gdLst/>
            <a:ahLst/>
            <a:cxnLst/>
            <a:rect l="l" t="t" r="r" b="b"/>
            <a:pathLst>
              <a:path w="1947" h="1671" extrusionOk="0">
                <a:moveTo>
                  <a:pt x="1095" y="0"/>
                </a:moveTo>
                <a:cubicBezTo>
                  <a:pt x="891" y="0"/>
                  <a:pt x="684" y="75"/>
                  <a:pt x="517" y="242"/>
                </a:cubicBezTo>
                <a:cubicBezTo>
                  <a:pt x="1" y="789"/>
                  <a:pt x="396" y="1670"/>
                  <a:pt x="1125" y="1670"/>
                </a:cubicBezTo>
                <a:cubicBezTo>
                  <a:pt x="1581" y="1670"/>
                  <a:pt x="1946" y="1275"/>
                  <a:pt x="1946" y="850"/>
                </a:cubicBezTo>
                <a:cubicBezTo>
                  <a:pt x="1946" y="334"/>
                  <a:pt x="1526" y="0"/>
                  <a:pt x="10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8"/>
          <p:cNvSpPr/>
          <p:nvPr/>
        </p:nvSpPr>
        <p:spPr>
          <a:xfrm>
            <a:off x="2224876" y="1704336"/>
            <a:ext cx="74113" cy="62998"/>
          </a:xfrm>
          <a:custGeom>
            <a:avLst/>
            <a:gdLst/>
            <a:ahLst/>
            <a:cxnLst/>
            <a:rect l="l" t="t" r="r" b="b"/>
            <a:pathLst>
              <a:path w="1947" h="1655" extrusionOk="0">
                <a:moveTo>
                  <a:pt x="1114" y="0"/>
                </a:moveTo>
                <a:cubicBezTo>
                  <a:pt x="907" y="0"/>
                  <a:pt x="695" y="79"/>
                  <a:pt x="517" y="256"/>
                </a:cubicBezTo>
                <a:cubicBezTo>
                  <a:pt x="1" y="773"/>
                  <a:pt x="396" y="1654"/>
                  <a:pt x="1125" y="1654"/>
                </a:cubicBezTo>
                <a:cubicBezTo>
                  <a:pt x="1581" y="1654"/>
                  <a:pt x="1946" y="1289"/>
                  <a:pt x="1946" y="833"/>
                </a:cubicBezTo>
                <a:cubicBezTo>
                  <a:pt x="1946" y="341"/>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8"/>
          <p:cNvSpPr/>
          <p:nvPr/>
        </p:nvSpPr>
        <p:spPr>
          <a:xfrm>
            <a:off x="1983093" y="12362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8"/>
          <p:cNvSpPr/>
          <p:nvPr/>
        </p:nvSpPr>
        <p:spPr>
          <a:xfrm>
            <a:off x="1983093" y="1470014"/>
            <a:ext cx="72894" cy="63607"/>
          </a:xfrm>
          <a:custGeom>
            <a:avLst/>
            <a:gdLst/>
            <a:ahLst/>
            <a:cxnLst/>
            <a:rect l="l" t="t" r="r" b="b"/>
            <a:pathLst>
              <a:path w="1915" h="1671" extrusionOk="0">
                <a:moveTo>
                  <a:pt x="1087" y="0"/>
                </a:moveTo>
                <a:cubicBezTo>
                  <a:pt x="887" y="0"/>
                  <a:pt x="683" y="75"/>
                  <a:pt x="517" y="242"/>
                </a:cubicBezTo>
                <a:cubicBezTo>
                  <a:pt x="0" y="789"/>
                  <a:pt x="365" y="1670"/>
                  <a:pt x="1094" y="1670"/>
                </a:cubicBezTo>
                <a:cubicBezTo>
                  <a:pt x="1550" y="1670"/>
                  <a:pt x="1915" y="1275"/>
                  <a:pt x="1915" y="850"/>
                </a:cubicBezTo>
                <a:cubicBezTo>
                  <a:pt x="1915" y="334"/>
                  <a:pt x="1509" y="0"/>
                  <a:pt x="10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8"/>
          <p:cNvSpPr/>
          <p:nvPr/>
        </p:nvSpPr>
        <p:spPr>
          <a:xfrm>
            <a:off x="1983093" y="1704336"/>
            <a:ext cx="72894" cy="62998"/>
          </a:xfrm>
          <a:custGeom>
            <a:avLst/>
            <a:gdLst/>
            <a:ahLst/>
            <a:cxnLst/>
            <a:rect l="l" t="t" r="r" b="b"/>
            <a:pathLst>
              <a:path w="1915" h="1655" extrusionOk="0">
                <a:moveTo>
                  <a:pt x="1092" y="0"/>
                </a:moveTo>
                <a:cubicBezTo>
                  <a:pt x="890" y="0"/>
                  <a:pt x="684" y="79"/>
                  <a:pt x="517" y="256"/>
                </a:cubicBezTo>
                <a:cubicBezTo>
                  <a:pt x="0" y="773"/>
                  <a:pt x="365" y="1654"/>
                  <a:pt x="1094" y="1654"/>
                </a:cubicBezTo>
                <a:cubicBezTo>
                  <a:pt x="1550" y="1654"/>
                  <a:pt x="1915" y="1289"/>
                  <a:pt x="1915" y="833"/>
                </a:cubicBezTo>
                <a:cubicBezTo>
                  <a:pt x="1915" y="341"/>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8"/>
          <p:cNvSpPr/>
          <p:nvPr/>
        </p:nvSpPr>
        <p:spPr>
          <a:xfrm>
            <a:off x="1740092" y="12362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8"/>
          <p:cNvSpPr/>
          <p:nvPr/>
        </p:nvSpPr>
        <p:spPr>
          <a:xfrm>
            <a:off x="1740092" y="1470014"/>
            <a:ext cx="74113" cy="63607"/>
          </a:xfrm>
          <a:custGeom>
            <a:avLst/>
            <a:gdLst/>
            <a:ahLst/>
            <a:cxnLst/>
            <a:rect l="l" t="t" r="r" b="b"/>
            <a:pathLst>
              <a:path w="1947" h="1671" extrusionOk="0">
                <a:moveTo>
                  <a:pt x="1095" y="0"/>
                </a:moveTo>
                <a:cubicBezTo>
                  <a:pt x="891" y="0"/>
                  <a:pt x="684" y="75"/>
                  <a:pt x="518" y="242"/>
                </a:cubicBezTo>
                <a:cubicBezTo>
                  <a:pt x="1" y="758"/>
                  <a:pt x="366" y="1670"/>
                  <a:pt x="1095" y="1670"/>
                </a:cubicBezTo>
                <a:cubicBezTo>
                  <a:pt x="1551" y="1670"/>
                  <a:pt x="1946" y="1275"/>
                  <a:pt x="1946" y="850"/>
                </a:cubicBezTo>
                <a:cubicBezTo>
                  <a:pt x="1946" y="334"/>
                  <a:pt x="1527" y="0"/>
                  <a:pt x="10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8"/>
          <p:cNvSpPr/>
          <p:nvPr/>
        </p:nvSpPr>
        <p:spPr>
          <a:xfrm>
            <a:off x="1740092" y="1704336"/>
            <a:ext cx="74113" cy="62998"/>
          </a:xfrm>
          <a:custGeom>
            <a:avLst/>
            <a:gdLst/>
            <a:ahLst/>
            <a:cxnLst/>
            <a:rect l="l" t="t" r="r" b="b"/>
            <a:pathLst>
              <a:path w="1947" h="1655" extrusionOk="0">
                <a:moveTo>
                  <a:pt x="1100" y="0"/>
                </a:moveTo>
                <a:cubicBezTo>
                  <a:pt x="894" y="0"/>
                  <a:pt x="685" y="79"/>
                  <a:pt x="518" y="256"/>
                </a:cubicBezTo>
                <a:cubicBezTo>
                  <a:pt x="1" y="773"/>
                  <a:pt x="366" y="1654"/>
                  <a:pt x="1095" y="1654"/>
                </a:cubicBezTo>
                <a:cubicBezTo>
                  <a:pt x="1551" y="1654"/>
                  <a:pt x="1946" y="1289"/>
                  <a:pt x="1946" y="833"/>
                </a:cubicBezTo>
                <a:cubicBezTo>
                  <a:pt x="1946" y="341"/>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8"/>
          <p:cNvSpPr/>
          <p:nvPr/>
        </p:nvSpPr>
        <p:spPr>
          <a:xfrm>
            <a:off x="1497129" y="1236263"/>
            <a:ext cx="74113" cy="62465"/>
          </a:xfrm>
          <a:custGeom>
            <a:avLst/>
            <a:gdLst/>
            <a:ahLst/>
            <a:cxnLst/>
            <a:rect l="l" t="t" r="r" b="b"/>
            <a:pathLst>
              <a:path w="1947" h="1641" extrusionOk="0">
                <a:moveTo>
                  <a:pt x="1122" y="1"/>
                </a:moveTo>
                <a:cubicBezTo>
                  <a:pt x="921" y="1"/>
                  <a:pt x="715" y="75"/>
                  <a:pt x="548" y="243"/>
                </a:cubicBezTo>
                <a:cubicBezTo>
                  <a:pt x="1" y="759"/>
                  <a:pt x="396" y="1641"/>
                  <a:pt x="1125" y="1641"/>
                </a:cubicBezTo>
                <a:cubicBezTo>
                  <a:pt x="1581" y="1641"/>
                  <a:pt x="1946" y="1276"/>
                  <a:pt x="1946" y="820"/>
                </a:cubicBezTo>
                <a:cubicBezTo>
                  <a:pt x="1946" y="327"/>
                  <a:pt x="1543"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8"/>
          <p:cNvSpPr/>
          <p:nvPr/>
        </p:nvSpPr>
        <p:spPr>
          <a:xfrm>
            <a:off x="1497129" y="1470014"/>
            <a:ext cx="74113" cy="63607"/>
          </a:xfrm>
          <a:custGeom>
            <a:avLst/>
            <a:gdLst/>
            <a:ahLst/>
            <a:cxnLst/>
            <a:rect l="l" t="t" r="r" b="b"/>
            <a:pathLst>
              <a:path w="1947" h="1671" extrusionOk="0">
                <a:moveTo>
                  <a:pt x="1118" y="0"/>
                </a:moveTo>
                <a:cubicBezTo>
                  <a:pt x="918" y="0"/>
                  <a:pt x="714" y="75"/>
                  <a:pt x="548" y="242"/>
                </a:cubicBezTo>
                <a:cubicBezTo>
                  <a:pt x="1" y="758"/>
                  <a:pt x="396" y="1670"/>
                  <a:pt x="1125" y="1670"/>
                </a:cubicBezTo>
                <a:cubicBezTo>
                  <a:pt x="1581" y="1670"/>
                  <a:pt x="1946" y="1275"/>
                  <a:pt x="1946" y="850"/>
                </a:cubicBezTo>
                <a:cubicBezTo>
                  <a:pt x="1946" y="334"/>
                  <a:pt x="1541" y="0"/>
                  <a:pt x="1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8"/>
          <p:cNvSpPr/>
          <p:nvPr/>
        </p:nvSpPr>
        <p:spPr>
          <a:xfrm>
            <a:off x="1497129" y="1704336"/>
            <a:ext cx="74113" cy="62998"/>
          </a:xfrm>
          <a:custGeom>
            <a:avLst/>
            <a:gdLst/>
            <a:ahLst/>
            <a:cxnLst/>
            <a:rect l="l" t="t" r="r" b="b"/>
            <a:pathLst>
              <a:path w="1947" h="1655" extrusionOk="0">
                <a:moveTo>
                  <a:pt x="1123" y="0"/>
                </a:moveTo>
                <a:cubicBezTo>
                  <a:pt x="921" y="0"/>
                  <a:pt x="716" y="79"/>
                  <a:pt x="548" y="256"/>
                </a:cubicBezTo>
                <a:cubicBezTo>
                  <a:pt x="1" y="773"/>
                  <a:pt x="396" y="1654"/>
                  <a:pt x="1125" y="1654"/>
                </a:cubicBezTo>
                <a:cubicBezTo>
                  <a:pt x="1581" y="1654"/>
                  <a:pt x="1946" y="1289"/>
                  <a:pt x="1946" y="833"/>
                </a:cubicBezTo>
                <a:cubicBezTo>
                  <a:pt x="1946" y="341"/>
                  <a:pt x="1544" y="0"/>
                  <a:pt x="1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8"/>
          <p:cNvSpPr/>
          <p:nvPr/>
        </p:nvSpPr>
        <p:spPr>
          <a:xfrm>
            <a:off x="1255347" y="12362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8"/>
          <p:cNvSpPr/>
          <p:nvPr/>
        </p:nvSpPr>
        <p:spPr>
          <a:xfrm>
            <a:off x="1255347" y="1470014"/>
            <a:ext cx="72933" cy="63607"/>
          </a:xfrm>
          <a:custGeom>
            <a:avLst/>
            <a:gdLst/>
            <a:ahLst/>
            <a:cxnLst/>
            <a:rect l="l" t="t" r="r" b="b"/>
            <a:pathLst>
              <a:path w="1916" h="1671" extrusionOk="0">
                <a:moveTo>
                  <a:pt x="1087" y="0"/>
                </a:moveTo>
                <a:cubicBezTo>
                  <a:pt x="887" y="0"/>
                  <a:pt x="683" y="75"/>
                  <a:pt x="517" y="242"/>
                </a:cubicBezTo>
                <a:cubicBezTo>
                  <a:pt x="0" y="789"/>
                  <a:pt x="365" y="1670"/>
                  <a:pt x="1094" y="1670"/>
                </a:cubicBezTo>
                <a:cubicBezTo>
                  <a:pt x="1550" y="1670"/>
                  <a:pt x="1915" y="1275"/>
                  <a:pt x="1915" y="850"/>
                </a:cubicBezTo>
                <a:cubicBezTo>
                  <a:pt x="1915" y="334"/>
                  <a:pt x="1509" y="0"/>
                  <a:pt x="10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8"/>
          <p:cNvSpPr/>
          <p:nvPr/>
        </p:nvSpPr>
        <p:spPr>
          <a:xfrm>
            <a:off x="1255347" y="1704336"/>
            <a:ext cx="72933" cy="62998"/>
          </a:xfrm>
          <a:custGeom>
            <a:avLst/>
            <a:gdLst/>
            <a:ahLst/>
            <a:cxnLst/>
            <a:rect l="l" t="t" r="r" b="b"/>
            <a:pathLst>
              <a:path w="1916" h="1655" extrusionOk="0">
                <a:moveTo>
                  <a:pt x="1092" y="0"/>
                </a:moveTo>
                <a:cubicBezTo>
                  <a:pt x="890" y="0"/>
                  <a:pt x="684" y="79"/>
                  <a:pt x="517" y="256"/>
                </a:cubicBezTo>
                <a:cubicBezTo>
                  <a:pt x="0" y="773"/>
                  <a:pt x="365" y="1654"/>
                  <a:pt x="1094" y="1654"/>
                </a:cubicBezTo>
                <a:cubicBezTo>
                  <a:pt x="1550" y="1654"/>
                  <a:pt x="1915" y="1289"/>
                  <a:pt x="1915" y="833"/>
                </a:cubicBezTo>
                <a:cubicBezTo>
                  <a:pt x="1915" y="341"/>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8"/>
          <p:cNvSpPr/>
          <p:nvPr/>
        </p:nvSpPr>
        <p:spPr>
          <a:xfrm>
            <a:off x="1013526" y="1236263"/>
            <a:ext cx="72933" cy="62541"/>
          </a:xfrm>
          <a:custGeom>
            <a:avLst/>
            <a:gdLst/>
            <a:ahLst/>
            <a:cxnLst/>
            <a:rect l="l" t="t" r="r" b="b"/>
            <a:pathLst>
              <a:path w="1916" h="1643" extrusionOk="0">
                <a:moveTo>
                  <a:pt x="1092" y="1"/>
                </a:moveTo>
                <a:cubicBezTo>
                  <a:pt x="890" y="1"/>
                  <a:pt x="685" y="75"/>
                  <a:pt x="517" y="243"/>
                </a:cubicBezTo>
                <a:cubicBezTo>
                  <a:pt x="0" y="759"/>
                  <a:pt x="335" y="1641"/>
                  <a:pt x="1064" y="1641"/>
                </a:cubicBezTo>
                <a:cubicBezTo>
                  <a:pt x="1082" y="1642"/>
                  <a:pt x="1099" y="1643"/>
                  <a:pt x="1117" y="1643"/>
                </a:cubicBezTo>
                <a:cubicBezTo>
                  <a:pt x="1577" y="1643"/>
                  <a:pt x="1915" y="1260"/>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8"/>
          <p:cNvSpPr/>
          <p:nvPr/>
        </p:nvSpPr>
        <p:spPr>
          <a:xfrm>
            <a:off x="1013526" y="1470242"/>
            <a:ext cx="72933" cy="63378"/>
          </a:xfrm>
          <a:custGeom>
            <a:avLst/>
            <a:gdLst/>
            <a:ahLst/>
            <a:cxnLst/>
            <a:rect l="l" t="t" r="r" b="b"/>
            <a:pathLst>
              <a:path w="1916" h="1665" extrusionOk="0">
                <a:moveTo>
                  <a:pt x="1075" y="1"/>
                </a:moveTo>
                <a:cubicBezTo>
                  <a:pt x="879" y="1"/>
                  <a:pt x="680" y="73"/>
                  <a:pt x="517" y="236"/>
                </a:cubicBezTo>
                <a:cubicBezTo>
                  <a:pt x="0" y="752"/>
                  <a:pt x="335" y="1634"/>
                  <a:pt x="1064" y="1664"/>
                </a:cubicBezTo>
                <a:cubicBezTo>
                  <a:pt x="1520" y="1664"/>
                  <a:pt x="1915" y="1300"/>
                  <a:pt x="1915" y="844"/>
                </a:cubicBezTo>
                <a:cubicBezTo>
                  <a:pt x="1915" y="344"/>
                  <a:pt x="1501" y="1"/>
                  <a:pt x="10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8"/>
          <p:cNvSpPr/>
          <p:nvPr/>
        </p:nvSpPr>
        <p:spPr>
          <a:xfrm>
            <a:off x="1012384" y="1704336"/>
            <a:ext cx="74074" cy="62998"/>
          </a:xfrm>
          <a:custGeom>
            <a:avLst/>
            <a:gdLst/>
            <a:ahLst/>
            <a:cxnLst/>
            <a:rect l="l" t="t" r="r" b="b"/>
            <a:pathLst>
              <a:path w="1946" h="1655" extrusionOk="0">
                <a:moveTo>
                  <a:pt x="1098" y="0"/>
                </a:moveTo>
                <a:cubicBezTo>
                  <a:pt x="893" y="0"/>
                  <a:pt x="684" y="79"/>
                  <a:pt x="517" y="256"/>
                </a:cubicBezTo>
                <a:cubicBezTo>
                  <a:pt x="0" y="773"/>
                  <a:pt x="365" y="1654"/>
                  <a:pt x="1094" y="1654"/>
                </a:cubicBezTo>
                <a:cubicBezTo>
                  <a:pt x="1550" y="1654"/>
                  <a:pt x="1945" y="1289"/>
                  <a:pt x="1915" y="833"/>
                </a:cubicBezTo>
                <a:cubicBezTo>
                  <a:pt x="1936" y="341"/>
                  <a:pt x="1526" y="0"/>
                  <a:pt x="10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8"/>
          <p:cNvSpPr/>
          <p:nvPr/>
        </p:nvSpPr>
        <p:spPr>
          <a:xfrm>
            <a:off x="769383" y="1236263"/>
            <a:ext cx="74113" cy="62465"/>
          </a:xfrm>
          <a:custGeom>
            <a:avLst/>
            <a:gdLst/>
            <a:ahLst/>
            <a:cxnLst/>
            <a:rect l="l" t="t" r="r" b="b"/>
            <a:pathLst>
              <a:path w="1947" h="1641" extrusionOk="0">
                <a:moveTo>
                  <a:pt x="1100" y="1"/>
                </a:moveTo>
                <a:cubicBezTo>
                  <a:pt x="894" y="1"/>
                  <a:pt x="685" y="75"/>
                  <a:pt x="518" y="243"/>
                </a:cubicBezTo>
                <a:cubicBezTo>
                  <a:pt x="1" y="759"/>
                  <a:pt x="366" y="1641"/>
                  <a:pt x="1126"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8"/>
          <p:cNvSpPr/>
          <p:nvPr/>
        </p:nvSpPr>
        <p:spPr>
          <a:xfrm>
            <a:off x="769383" y="1470014"/>
            <a:ext cx="74113" cy="63607"/>
          </a:xfrm>
          <a:custGeom>
            <a:avLst/>
            <a:gdLst/>
            <a:ahLst/>
            <a:cxnLst/>
            <a:rect l="l" t="t" r="r" b="b"/>
            <a:pathLst>
              <a:path w="1947" h="1671" extrusionOk="0">
                <a:moveTo>
                  <a:pt x="1095" y="0"/>
                </a:moveTo>
                <a:cubicBezTo>
                  <a:pt x="891" y="0"/>
                  <a:pt x="684" y="75"/>
                  <a:pt x="518" y="242"/>
                </a:cubicBezTo>
                <a:cubicBezTo>
                  <a:pt x="1" y="758"/>
                  <a:pt x="366" y="1670"/>
                  <a:pt x="1126" y="1670"/>
                </a:cubicBezTo>
                <a:cubicBezTo>
                  <a:pt x="1551" y="1670"/>
                  <a:pt x="1946" y="1275"/>
                  <a:pt x="1946" y="850"/>
                </a:cubicBezTo>
                <a:cubicBezTo>
                  <a:pt x="1946" y="334"/>
                  <a:pt x="1527" y="0"/>
                  <a:pt x="10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8"/>
          <p:cNvSpPr/>
          <p:nvPr/>
        </p:nvSpPr>
        <p:spPr>
          <a:xfrm>
            <a:off x="769383" y="1704336"/>
            <a:ext cx="74113" cy="62998"/>
          </a:xfrm>
          <a:custGeom>
            <a:avLst/>
            <a:gdLst/>
            <a:ahLst/>
            <a:cxnLst/>
            <a:rect l="l" t="t" r="r" b="b"/>
            <a:pathLst>
              <a:path w="1947" h="1655" extrusionOk="0">
                <a:moveTo>
                  <a:pt x="1114" y="0"/>
                </a:moveTo>
                <a:cubicBezTo>
                  <a:pt x="908" y="0"/>
                  <a:pt x="695" y="79"/>
                  <a:pt x="518" y="256"/>
                </a:cubicBezTo>
                <a:cubicBezTo>
                  <a:pt x="1" y="773"/>
                  <a:pt x="366" y="1654"/>
                  <a:pt x="1126" y="1654"/>
                </a:cubicBezTo>
                <a:cubicBezTo>
                  <a:pt x="1551" y="1654"/>
                  <a:pt x="1946" y="1289"/>
                  <a:pt x="1946" y="833"/>
                </a:cubicBezTo>
                <a:cubicBezTo>
                  <a:pt x="1946" y="341"/>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8"/>
          <p:cNvSpPr/>
          <p:nvPr/>
        </p:nvSpPr>
        <p:spPr>
          <a:xfrm>
            <a:off x="527600" y="12362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8"/>
          <p:cNvSpPr/>
          <p:nvPr/>
        </p:nvSpPr>
        <p:spPr>
          <a:xfrm>
            <a:off x="527600" y="1470014"/>
            <a:ext cx="72933" cy="63607"/>
          </a:xfrm>
          <a:custGeom>
            <a:avLst/>
            <a:gdLst/>
            <a:ahLst/>
            <a:cxnLst/>
            <a:rect l="l" t="t" r="r" b="b"/>
            <a:pathLst>
              <a:path w="1916" h="1671" extrusionOk="0">
                <a:moveTo>
                  <a:pt x="1087" y="0"/>
                </a:moveTo>
                <a:cubicBezTo>
                  <a:pt x="887" y="0"/>
                  <a:pt x="683" y="75"/>
                  <a:pt x="517" y="242"/>
                </a:cubicBezTo>
                <a:cubicBezTo>
                  <a:pt x="0" y="789"/>
                  <a:pt x="365" y="1670"/>
                  <a:pt x="1094" y="1670"/>
                </a:cubicBezTo>
                <a:cubicBezTo>
                  <a:pt x="1550" y="1670"/>
                  <a:pt x="1915" y="1275"/>
                  <a:pt x="1915" y="850"/>
                </a:cubicBezTo>
                <a:cubicBezTo>
                  <a:pt x="1915" y="334"/>
                  <a:pt x="1510" y="0"/>
                  <a:pt x="10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8"/>
          <p:cNvSpPr/>
          <p:nvPr/>
        </p:nvSpPr>
        <p:spPr>
          <a:xfrm>
            <a:off x="527600" y="1704336"/>
            <a:ext cx="72933" cy="62998"/>
          </a:xfrm>
          <a:custGeom>
            <a:avLst/>
            <a:gdLst/>
            <a:ahLst/>
            <a:cxnLst/>
            <a:rect l="l" t="t" r="r" b="b"/>
            <a:pathLst>
              <a:path w="1916" h="1655" extrusionOk="0">
                <a:moveTo>
                  <a:pt x="1092" y="0"/>
                </a:moveTo>
                <a:cubicBezTo>
                  <a:pt x="890" y="0"/>
                  <a:pt x="685" y="79"/>
                  <a:pt x="517" y="256"/>
                </a:cubicBezTo>
                <a:cubicBezTo>
                  <a:pt x="0" y="773"/>
                  <a:pt x="365" y="1654"/>
                  <a:pt x="1094" y="1654"/>
                </a:cubicBezTo>
                <a:cubicBezTo>
                  <a:pt x="1550" y="1654"/>
                  <a:pt x="1915" y="1289"/>
                  <a:pt x="1915" y="833"/>
                </a:cubicBezTo>
                <a:cubicBezTo>
                  <a:pt x="1915" y="341"/>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8"/>
          <p:cNvSpPr/>
          <p:nvPr/>
        </p:nvSpPr>
        <p:spPr>
          <a:xfrm>
            <a:off x="284638" y="1236263"/>
            <a:ext cx="74074" cy="62465"/>
          </a:xfrm>
          <a:custGeom>
            <a:avLst/>
            <a:gdLst/>
            <a:ahLst/>
            <a:cxnLst/>
            <a:rect l="l" t="t" r="r" b="b"/>
            <a:pathLst>
              <a:path w="1946" h="1641" extrusionOk="0">
                <a:moveTo>
                  <a:pt x="1099" y="1"/>
                </a:moveTo>
                <a:cubicBezTo>
                  <a:pt x="893" y="1"/>
                  <a:pt x="684" y="75"/>
                  <a:pt x="517" y="243"/>
                </a:cubicBezTo>
                <a:cubicBezTo>
                  <a:pt x="0" y="759"/>
                  <a:pt x="365" y="1641"/>
                  <a:pt x="1094" y="1641"/>
                </a:cubicBezTo>
                <a:cubicBezTo>
                  <a:pt x="1550" y="1641"/>
                  <a:pt x="1915" y="1276"/>
                  <a:pt x="1945" y="820"/>
                </a:cubicBezTo>
                <a:cubicBezTo>
                  <a:pt x="1945"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8"/>
          <p:cNvSpPr/>
          <p:nvPr/>
        </p:nvSpPr>
        <p:spPr>
          <a:xfrm>
            <a:off x="284638" y="1470242"/>
            <a:ext cx="74074" cy="63378"/>
          </a:xfrm>
          <a:custGeom>
            <a:avLst/>
            <a:gdLst/>
            <a:ahLst/>
            <a:cxnLst/>
            <a:rect l="l" t="t" r="r" b="b"/>
            <a:pathLst>
              <a:path w="1946" h="1665" extrusionOk="0">
                <a:moveTo>
                  <a:pt x="1095" y="1"/>
                </a:moveTo>
                <a:cubicBezTo>
                  <a:pt x="894" y="1"/>
                  <a:pt x="689" y="73"/>
                  <a:pt x="517" y="236"/>
                </a:cubicBezTo>
                <a:cubicBezTo>
                  <a:pt x="0" y="752"/>
                  <a:pt x="365" y="1664"/>
                  <a:pt x="1094" y="1664"/>
                </a:cubicBezTo>
                <a:cubicBezTo>
                  <a:pt x="1550" y="1664"/>
                  <a:pt x="1915" y="1300"/>
                  <a:pt x="1945" y="844"/>
                </a:cubicBezTo>
                <a:cubicBezTo>
                  <a:pt x="1945" y="344"/>
                  <a:pt x="1531"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8"/>
          <p:cNvSpPr/>
          <p:nvPr/>
        </p:nvSpPr>
        <p:spPr>
          <a:xfrm>
            <a:off x="284638" y="1704336"/>
            <a:ext cx="74074" cy="62998"/>
          </a:xfrm>
          <a:custGeom>
            <a:avLst/>
            <a:gdLst/>
            <a:ahLst/>
            <a:cxnLst/>
            <a:rect l="l" t="t" r="r" b="b"/>
            <a:pathLst>
              <a:path w="1946" h="1655" extrusionOk="0">
                <a:moveTo>
                  <a:pt x="1100" y="0"/>
                </a:moveTo>
                <a:cubicBezTo>
                  <a:pt x="894" y="0"/>
                  <a:pt x="684" y="79"/>
                  <a:pt x="517" y="256"/>
                </a:cubicBezTo>
                <a:cubicBezTo>
                  <a:pt x="0" y="773"/>
                  <a:pt x="365" y="1654"/>
                  <a:pt x="1094" y="1654"/>
                </a:cubicBezTo>
                <a:cubicBezTo>
                  <a:pt x="1550" y="1654"/>
                  <a:pt x="1945" y="1289"/>
                  <a:pt x="1945" y="833"/>
                </a:cubicBezTo>
                <a:cubicBezTo>
                  <a:pt x="1945" y="341"/>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8"/>
          <p:cNvSpPr/>
          <p:nvPr/>
        </p:nvSpPr>
        <p:spPr>
          <a:xfrm>
            <a:off x="41675" y="1236263"/>
            <a:ext cx="74074" cy="62465"/>
          </a:xfrm>
          <a:custGeom>
            <a:avLst/>
            <a:gdLst/>
            <a:ahLst/>
            <a:cxnLst/>
            <a:rect l="l" t="t" r="r" b="b"/>
            <a:pathLst>
              <a:path w="1946" h="1641" extrusionOk="0">
                <a:moveTo>
                  <a:pt x="1122" y="1"/>
                </a:moveTo>
                <a:cubicBezTo>
                  <a:pt x="920" y="1"/>
                  <a:pt x="715" y="75"/>
                  <a:pt x="547" y="243"/>
                </a:cubicBezTo>
                <a:cubicBezTo>
                  <a:pt x="0" y="759"/>
                  <a:pt x="395" y="1641"/>
                  <a:pt x="1125" y="1641"/>
                </a:cubicBezTo>
                <a:cubicBezTo>
                  <a:pt x="1581" y="1641"/>
                  <a:pt x="1945" y="1276"/>
                  <a:pt x="1945" y="820"/>
                </a:cubicBezTo>
                <a:cubicBezTo>
                  <a:pt x="1945" y="327"/>
                  <a:pt x="1542"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8"/>
          <p:cNvSpPr/>
          <p:nvPr/>
        </p:nvSpPr>
        <p:spPr>
          <a:xfrm>
            <a:off x="41675" y="1470242"/>
            <a:ext cx="74074" cy="63378"/>
          </a:xfrm>
          <a:custGeom>
            <a:avLst/>
            <a:gdLst/>
            <a:ahLst/>
            <a:cxnLst/>
            <a:rect l="l" t="t" r="r" b="b"/>
            <a:pathLst>
              <a:path w="1946" h="1665" extrusionOk="0">
                <a:moveTo>
                  <a:pt x="1105" y="1"/>
                </a:moveTo>
                <a:cubicBezTo>
                  <a:pt x="909" y="1"/>
                  <a:pt x="710" y="73"/>
                  <a:pt x="547" y="236"/>
                </a:cubicBezTo>
                <a:cubicBezTo>
                  <a:pt x="0" y="752"/>
                  <a:pt x="365" y="1664"/>
                  <a:pt x="1125" y="1664"/>
                </a:cubicBezTo>
                <a:cubicBezTo>
                  <a:pt x="1581" y="1664"/>
                  <a:pt x="1945" y="1300"/>
                  <a:pt x="1945" y="844"/>
                </a:cubicBezTo>
                <a:cubicBezTo>
                  <a:pt x="1945" y="344"/>
                  <a:pt x="153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8"/>
          <p:cNvSpPr/>
          <p:nvPr/>
        </p:nvSpPr>
        <p:spPr>
          <a:xfrm>
            <a:off x="41675" y="1704336"/>
            <a:ext cx="74074" cy="62998"/>
          </a:xfrm>
          <a:custGeom>
            <a:avLst/>
            <a:gdLst/>
            <a:ahLst/>
            <a:cxnLst/>
            <a:rect l="l" t="t" r="r" b="b"/>
            <a:pathLst>
              <a:path w="1946" h="1655" extrusionOk="0">
                <a:moveTo>
                  <a:pt x="1122" y="0"/>
                </a:moveTo>
                <a:cubicBezTo>
                  <a:pt x="921" y="0"/>
                  <a:pt x="715" y="79"/>
                  <a:pt x="547" y="256"/>
                </a:cubicBezTo>
                <a:cubicBezTo>
                  <a:pt x="0" y="773"/>
                  <a:pt x="395" y="1654"/>
                  <a:pt x="1125" y="1654"/>
                </a:cubicBezTo>
                <a:cubicBezTo>
                  <a:pt x="1581" y="1654"/>
                  <a:pt x="1945" y="1289"/>
                  <a:pt x="1945" y="833"/>
                </a:cubicBezTo>
                <a:cubicBezTo>
                  <a:pt x="1945" y="341"/>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8"/>
          <p:cNvSpPr/>
          <p:nvPr/>
        </p:nvSpPr>
        <p:spPr>
          <a:xfrm>
            <a:off x="4167431" y="3817651"/>
            <a:ext cx="72933" cy="63607"/>
          </a:xfrm>
          <a:custGeom>
            <a:avLst/>
            <a:gdLst/>
            <a:ahLst/>
            <a:cxnLst/>
            <a:rect l="l" t="t" r="r" b="b"/>
            <a:pathLst>
              <a:path w="1916" h="1671" extrusionOk="0">
                <a:moveTo>
                  <a:pt x="1088" y="0"/>
                </a:moveTo>
                <a:cubicBezTo>
                  <a:pt x="888" y="0"/>
                  <a:pt x="684" y="75"/>
                  <a:pt x="517" y="241"/>
                </a:cubicBezTo>
                <a:cubicBezTo>
                  <a:pt x="1" y="758"/>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8"/>
          <p:cNvSpPr/>
          <p:nvPr/>
        </p:nvSpPr>
        <p:spPr>
          <a:xfrm>
            <a:off x="3934898" y="3817575"/>
            <a:ext cx="63645" cy="63683"/>
          </a:xfrm>
          <a:custGeom>
            <a:avLst/>
            <a:gdLst/>
            <a:ahLst/>
            <a:cxnLst/>
            <a:rect l="l" t="t" r="r" b="b"/>
            <a:pathLst>
              <a:path w="1672" h="1673" extrusionOk="0">
                <a:moveTo>
                  <a:pt x="821" y="0"/>
                </a:moveTo>
                <a:cubicBezTo>
                  <a:pt x="365" y="0"/>
                  <a:pt x="0" y="395"/>
                  <a:pt x="0" y="851"/>
                </a:cubicBezTo>
                <a:cubicBezTo>
                  <a:pt x="0"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8"/>
          <p:cNvSpPr/>
          <p:nvPr/>
        </p:nvSpPr>
        <p:spPr>
          <a:xfrm>
            <a:off x="3681506" y="3817613"/>
            <a:ext cx="74074" cy="63645"/>
          </a:xfrm>
          <a:custGeom>
            <a:avLst/>
            <a:gdLst/>
            <a:ahLst/>
            <a:cxnLst/>
            <a:rect l="l" t="t" r="r" b="b"/>
            <a:pathLst>
              <a:path w="1946" h="1672" extrusionOk="0">
                <a:moveTo>
                  <a:pt x="1099" y="0"/>
                </a:moveTo>
                <a:cubicBezTo>
                  <a:pt x="893"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8"/>
          <p:cNvSpPr/>
          <p:nvPr/>
        </p:nvSpPr>
        <p:spPr>
          <a:xfrm>
            <a:off x="3450114" y="38175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8"/>
          <p:cNvSpPr/>
          <p:nvPr/>
        </p:nvSpPr>
        <p:spPr>
          <a:xfrm>
            <a:off x="3196722" y="3817613"/>
            <a:ext cx="74113" cy="63645"/>
          </a:xfrm>
          <a:custGeom>
            <a:avLst/>
            <a:gdLst/>
            <a:ahLst/>
            <a:cxnLst/>
            <a:rect l="l" t="t" r="r" b="b"/>
            <a:pathLst>
              <a:path w="1947" h="1672" extrusionOk="0">
                <a:moveTo>
                  <a:pt x="1099" y="0"/>
                </a:moveTo>
                <a:cubicBezTo>
                  <a:pt x="894" y="0"/>
                  <a:pt x="685" y="75"/>
                  <a:pt x="517" y="242"/>
                </a:cubicBezTo>
                <a:cubicBezTo>
                  <a:pt x="1" y="759"/>
                  <a:pt x="365" y="164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8"/>
          <p:cNvSpPr/>
          <p:nvPr/>
        </p:nvSpPr>
        <p:spPr>
          <a:xfrm>
            <a:off x="2965331" y="3817575"/>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8"/>
          <p:cNvSpPr/>
          <p:nvPr/>
        </p:nvSpPr>
        <p:spPr>
          <a:xfrm>
            <a:off x="2711939" y="3817613"/>
            <a:ext cx="72933" cy="63645"/>
          </a:xfrm>
          <a:custGeom>
            <a:avLst/>
            <a:gdLst/>
            <a:ahLst/>
            <a:cxnLst/>
            <a:rect l="l" t="t" r="r" b="b"/>
            <a:pathLst>
              <a:path w="1916" h="1672" extrusionOk="0">
                <a:moveTo>
                  <a:pt x="1092" y="0"/>
                </a:moveTo>
                <a:cubicBezTo>
                  <a:pt x="891" y="0"/>
                  <a:pt x="685" y="75"/>
                  <a:pt x="518" y="242"/>
                </a:cubicBezTo>
                <a:cubicBezTo>
                  <a:pt x="1" y="759"/>
                  <a:pt x="366" y="1671"/>
                  <a:pt x="1095" y="167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8"/>
          <p:cNvSpPr/>
          <p:nvPr/>
        </p:nvSpPr>
        <p:spPr>
          <a:xfrm>
            <a:off x="2479405" y="38175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8"/>
          <p:cNvSpPr/>
          <p:nvPr/>
        </p:nvSpPr>
        <p:spPr>
          <a:xfrm>
            <a:off x="2226013" y="3817613"/>
            <a:ext cx="74113" cy="63645"/>
          </a:xfrm>
          <a:custGeom>
            <a:avLst/>
            <a:gdLst/>
            <a:ahLst/>
            <a:cxnLst/>
            <a:rect l="l" t="t" r="r" b="b"/>
            <a:pathLst>
              <a:path w="1947" h="1672" extrusionOk="0">
                <a:moveTo>
                  <a:pt x="1099" y="0"/>
                </a:moveTo>
                <a:cubicBezTo>
                  <a:pt x="894"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8"/>
          <p:cNvSpPr/>
          <p:nvPr/>
        </p:nvSpPr>
        <p:spPr>
          <a:xfrm>
            <a:off x="1994622" y="3817575"/>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8"/>
          <p:cNvSpPr/>
          <p:nvPr/>
        </p:nvSpPr>
        <p:spPr>
          <a:xfrm>
            <a:off x="1741230" y="3817613"/>
            <a:ext cx="74113" cy="63645"/>
          </a:xfrm>
          <a:custGeom>
            <a:avLst/>
            <a:gdLst/>
            <a:ahLst/>
            <a:cxnLst/>
            <a:rect l="l" t="t" r="r" b="b"/>
            <a:pathLst>
              <a:path w="1947" h="1672" extrusionOk="0">
                <a:moveTo>
                  <a:pt x="1100" y="0"/>
                </a:moveTo>
                <a:cubicBezTo>
                  <a:pt x="894" y="0"/>
                  <a:pt x="685" y="75"/>
                  <a:pt x="518" y="242"/>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8"/>
          <p:cNvSpPr/>
          <p:nvPr/>
        </p:nvSpPr>
        <p:spPr>
          <a:xfrm>
            <a:off x="1498267" y="3817613"/>
            <a:ext cx="74113" cy="63645"/>
          </a:xfrm>
          <a:custGeom>
            <a:avLst/>
            <a:gdLst/>
            <a:ahLst/>
            <a:cxnLst/>
            <a:rect l="l" t="t" r="r" b="b"/>
            <a:pathLst>
              <a:path w="1947" h="1672" extrusionOk="0">
                <a:moveTo>
                  <a:pt x="1122" y="0"/>
                </a:moveTo>
                <a:cubicBezTo>
                  <a:pt x="921" y="0"/>
                  <a:pt x="715" y="75"/>
                  <a:pt x="548" y="242"/>
                </a:cubicBezTo>
                <a:cubicBezTo>
                  <a:pt x="1" y="759"/>
                  <a:pt x="396" y="164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8"/>
          <p:cNvSpPr/>
          <p:nvPr/>
        </p:nvSpPr>
        <p:spPr>
          <a:xfrm>
            <a:off x="1256484" y="3817613"/>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8"/>
          <p:cNvSpPr/>
          <p:nvPr/>
        </p:nvSpPr>
        <p:spPr>
          <a:xfrm>
            <a:off x="1014663" y="3817651"/>
            <a:ext cx="72933" cy="63607"/>
          </a:xfrm>
          <a:custGeom>
            <a:avLst/>
            <a:gdLst/>
            <a:ahLst/>
            <a:cxnLst/>
            <a:rect l="l" t="t" r="r" b="b"/>
            <a:pathLst>
              <a:path w="1916" h="1671" extrusionOk="0">
                <a:moveTo>
                  <a:pt x="1088" y="0"/>
                </a:moveTo>
                <a:cubicBezTo>
                  <a:pt x="887" y="0"/>
                  <a:pt x="683" y="75"/>
                  <a:pt x="517" y="241"/>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8"/>
          <p:cNvSpPr/>
          <p:nvPr/>
        </p:nvSpPr>
        <p:spPr>
          <a:xfrm>
            <a:off x="782092" y="3817575"/>
            <a:ext cx="62541" cy="63683"/>
          </a:xfrm>
          <a:custGeom>
            <a:avLst/>
            <a:gdLst/>
            <a:ahLst/>
            <a:cxnLst/>
            <a:rect l="l" t="t" r="r" b="b"/>
            <a:pathLst>
              <a:path w="1643" h="1673" extrusionOk="0">
                <a:moveTo>
                  <a:pt x="822" y="0"/>
                </a:moveTo>
                <a:cubicBezTo>
                  <a:pt x="366" y="0"/>
                  <a:pt x="1" y="395"/>
                  <a:pt x="1" y="851"/>
                </a:cubicBezTo>
                <a:cubicBezTo>
                  <a:pt x="1" y="1277"/>
                  <a:pt x="366" y="1672"/>
                  <a:pt x="822" y="1672"/>
                </a:cubicBezTo>
                <a:cubicBezTo>
                  <a:pt x="1278" y="1672"/>
                  <a:pt x="1642" y="1277"/>
                  <a:pt x="1642" y="851"/>
                </a:cubicBezTo>
                <a:cubicBezTo>
                  <a:pt x="1642" y="39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8"/>
          <p:cNvSpPr/>
          <p:nvPr/>
        </p:nvSpPr>
        <p:spPr>
          <a:xfrm>
            <a:off x="528738" y="3817613"/>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8"/>
          <p:cNvSpPr/>
          <p:nvPr/>
        </p:nvSpPr>
        <p:spPr>
          <a:xfrm>
            <a:off x="296167" y="3817575"/>
            <a:ext cx="63683" cy="63683"/>
          </a:xfrm>
          <a:custGeom>
            <a:avLst/>
            <a:gdLst/>
            <a:ahLst/>
            <a:cxnLst/>
            <a:rect l="l" t="t" r="r" b="b"/>
            <a:pathLst>
              <a:path w="1673" h="1673" extrusionOk="0">
                <a:moveTo>
                  <a:pt x="821" y="0"/>
                </a:moveTo>
                <a:cubicBezTo>
                  <a:pt x="365" y="0"/>
                  <a:pt x="1" y="395"/>
                  <a:pt x="1" y="851"/>
                </a:cubicBezTo>
                <a:cubicBezTo>
                  <a:pt x="1"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8"/>
          <p:cNvSpPr/>
          <p:nvPr/>
        </p:nvSpPr>
        <p:spPr>
          <a:xfrm>
            <a:off x="42813" y="3817613"/>
            <a:ext cx="74074" cy="63645"/>
          </a:xfrm>
          <a:custGeom>
            <a:avLst/>
            <a:gdLst/>
            <a:ahLst/>
            <a:cxnLst/>
            <a:rect l="l" t="t" r="r" b="b"/>
            <a:pathLst>
              <a:path w="1946" h="1672" extrusionOk="0">
                <a:moveTo>
                  <a:pt x="1122" y="0"/>
                </a:moveTo>
                <a:cubicBezTo>
                  <a:pt x="920" y="0"/>
                  <a:pt x="715" y="75"/>
                  <a:pt x="547" y="242"/>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Rectangle 17">
            <a:extLst>
              <a:ext uri="{FF2B5EF4-FFF2-40B4-BE49-F238E27FC236}">
                <a16:creationId xmlns:a16="http://schemas.microsoft.com/office/drawing/2014/main" id="{BC922C7C-09FC-4114-91E5-136D4576B654}"/>
              </a:ext>
            </a:extLst>
          </p:cNvPr>
          <p:cNvSpPr/>
          <p:nvPr/>
        </p:nvSpPr>
        <p:spPr>
          <a:xfrm>
            <a:off x="1265738" y="1786084"/>
            <a:ext cx="6979628" cy="1015663"/>
          </a:xfrm>
          <a:prstGeom prst="rect">
            <a:avLst/>
          </a:prstGeom>
        </p:spPr>
        <p:txBody>
          <a:bodyPr wrap="square">
            <a:spAutoFit/>
          </a:bodyPr>
          <a:lstStyle/>
          <a:p>
            <a:pPr algn="just"/>
            <a:r>
              <a:rPr lang="en-US" sz="2000" b="1" dirty="0">
                <a:solidFill>
                  <a:schemeClr val="accent1">
                    <a:lumMod val="40000"/>
                    <a:lumOff val="60000"/>
                  </a:schemeClr>
                </a:solidFill>
                <a:latin typeface="Poppins"/>
              </a:rPr>
              <a:t>Our main objective through this analysis is to identify the potential clients for loans without losing any potential customer opportunity. </a:t>
            </a:r>
          </a:p>
        </p:txBody>
      </p:sp>
      <p:sp>
        <p:nvSpPr>
          <p:cNvPr id="143" name="TextBox 142">
            <a:extLst>
              <a:ext uri="{FF2B5EF4-FFF2-40B4-BE49-F238E27FC236}">
                <a16:creationId xmlns:a16="http://schemas.microsoft.com/office/drawing/2014/main" id="{2435FADE-FF34-4F5F-8B96-21596BD2B983}"/>
              </a:ext>
            </a:extLst>
          </p:cNvPr>
          <p:cNvSpPr txBox="1"/>
          <p:nvPr/>
        </p:nvSpPr>
        <p:spPr>
          <a:xfrm rot="10800000" flipV="1">
            <a:off x="4541625" y="2530639"/>
            <a:ext cx="5524400" cy="1323439"/>
          </a:xfrm>
          <a:prstGeom prst="rect">
            <a:avLst/>
          </a:prstGeom>
          <a:noFill/>
        </p:spPr>
        <p:txBody>
          <a:bodyPr wrap="square" rtlCol="0">
            <a:spAutoFit/>
          </a:bodyPr>
          <a:lstStyle/>
          <a:p>
            <a:r>
              <a:rPr lang="en-US" sz="2000" b="1" dirty="0">
                <a:solidFill>
                  <a:schemeClr val="accent5">
                    <a:lumMod val="40000"/>
                    <a:lumOff val="60000"/>
                  </a:schemeClr>
                </a:solidFill>
                <a:latin typeface="Poppins"/>
              </a:rPr>
              <a:t>Should avoid both:</a:t>
            </a:r>
          </a:p>
          <a:p>
            <a:endParaRPr lang="en-US" sz="2000" b="1" dirty="0">
              <a:solidFill>
                <a:schemeClr val="accent5">
                  <a:lumMod val="40000"/>
                  <a:lumOff val="60000"/>
                </a:schemeClr>
              </a:solidFill>
              <a:latin typeface="Poppins"/>
            </a:endParaRPr>
          </a:p>
          <a:p>
            <a:pPr marL="914400" lvl="1" indent="-457200">
              <a:buFont typeface="Courier New" panose="02070309020205020404" pitchFamily="49" charset="0"/>
              <a:buChar char="o"/>
            </a:pPr>
            <a:r>
              <a:rPr lang="en-US" sz="2000" b="1" dirty="0">
                <a:solidFill>
                  <a:schemeClr val="accent5">
                    <a:lumMod val="40000"/>
                    <a:lumOff val="60000"/>
                  </a:schemeClr>
                </a:solidFill>
                <a:latin typeface="Poppins"/>
              </a:rPr>
              <a:t>Loss of resources </a:t>
            </a:r>
          </a:p>
          <a:p>
            <a:pPr marL="914400" lvl="1" indent="-457200">
              <a:buFont typeface="Courier New" panose="02070309020205020404" pitchFamily="49" charset="0"/>
              <a:buChar char="o"/>
            </a:pPr>
            <a:r>
              <a:rPr lang="en-US" sz="2000" b="1" dirty="0">
                <a:solidFill>
                  <a:schemeClr val="accent5">
                    <a:lumMod val="40000"/>
                    <a:lumOff val="60000"/>
                  </a:schemeClr>
                </a:solidFill>
                <a:latin typeface="Poppins"/>
              </a:rPr>
              <a:t>Loss of opportunity</a:t>
            </a:r>
          </a:p>
        </p:txBody>
      </p:sp>
      <p:grpSp>
        <p:nvGrpSpPr>
          <p:cNvPr id="144" name="Google Shape;8599;p84">
            <a:extLst>
              <a:ext uri="{FF2B5EF4-FFF2-40B4-BE49-F238E27FC236}">
                <a16:creationId xmlns:a16="http://schemas.microsoft.com/office/drawing/2014/main" id="{7B846AB3-815A-4F96-ACDD-50C85DF0703D}"/>
              </a:ext>
            </a:extLst>
          </p:cNvPr>
          <p:cNvGrpSpPr/>
          <p:nvPr/>
        </p:nvGrpSpPr>
        <p:grpSpPr>
          <a:xfrm>
            <a:off x="7728941" y="3153977"/>
            <a:ext cx="1268207" cy="638939"/>
            <a:chOff x="3967651" y="3645904"/>
            <a:chExt cx="1479304" cy="745292"/>
          </a:xfrm>
        </p:grpSpPr>
        <p:grpSp>
          <p:nvGrpSpPr>
            <p:cNvPr id="145" name="Google Shape;8600;p84">
              <a:extLst>
                <a:ext uri="{FF2B5EF4-FFF2-40B4-BE49-F238E27FC236}">
                  <a16:creationId xmlns:a16="http://schemas.microsoft.com/office/drawing/2014/main" id="{AC0B3655-A9F2-4736-A197-F3630175E3C7}"/>
                </a:ext>
              </a:extLst>
            </p:cNvPr>
            <p:cNvGrpSpPr/>
            <p:nvPr/>
          </p:nvGrpSpPr>
          <p:grpSpPr>
            <a:xfrm>
              <a:off x="3967651" y="4009026"/>
              <a:ext cx="1479304" cy="382170"/>
              <a:chOff x="3967651" y="4009026"/>
              <a:chExt cx="1479304" cy="382170"/>
            </a:xfrm>
          </p:grpSpPr>
          <p:grpSp>
            <p:nvGrpSpPr>
              <p:cNvPr id="157" name="Google Shape;8601;p84">
                <a:extLst>
                  <a:ext uri="{FF2B5EF4-FFF2-40B4-BE49-F238E27FC236}">
                    <a16:creationId xmlns:a16="http://schemas.microsoft.com/office/drawing/2014/main" id="{BAE60870-1E4A-45C4-93B0-3C0096F30ED9}"/>
                  </a:ext>
                </a:extLst>
              </p:cNvPr>
              <p:cNvGrpSpPr/>
              <p:nvPr/>
            </p:nvGrpSpPr>
            <p:grpSpPr>
              <a:xfrm>
                <a:off x="4892216" y="4195630"/>
                <a:ext cx="554739" cy="195566"/>
                <a:chOff x="3604375" y="4892160"/>
                <a:chExt cx="1651500" cy="582215"/>
              </a:xfrm>
            </p:grpSpPr>
            <p:sp>
              <p:nvSpPr>
                <p:cNvPr id="164" name="Google Shape;8602;p84">
                  <a:extLst>
                    <a:ext uri="{FF2B5EF4-FFF2-40B4-BE49-F238E27FC236}">
                      <a16:creationId xmlns:a16="http://schemas.microsoft.com/office/drawing/2014/main" id="{25A135BD-C2E6-494C-8616-77DD1880B1EB}"/>
                    </a:ext>
                  </a:extLst>
                </p:cNvPr>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603;p84">
                  <a:extLst>
                    <a:ext uri="{FF2B5EF4-FFF2-40B4-BE49-F238E27FC236}">
                      <a16:creationId xmlns:a16="http://schemas.microsoft.com/office/drawing/2014/main" id="{84003435-207B-439C-A124-6CDAC3C7F1DB}"/>
                    </a:ext>
                  </a:extLst>
                </p:cNvPr>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8604;p84">
                <a:extLst>
                  <a:ext uri="{FF2B5EF4-FFF2-40B4-BE49-F238E27FC236}">
                    <a16:creationId xmlns:a16="http://schemas.microsoft.com/office/drawing/2014/main" id="{AECEFD93-C26D-404E-90F2-D90CDF8E93BC}"/>
                  </a:ext>
                </a:extLst>
              </p:cNvPr>
              <p:cNvGrpSpPr/>
              <p:nvPr/>
            </p:nvGrpSpPr>
            <p:grpSpPr>
              <a:xfrm>
                <a:off x="3967651" y="4146303"/>
                <a:ext cx="579402" cy="244893"/>
                <a:chOff x="851875" y="4745310"/>
                <a:chExt cx="1724925" cy="729065"/>
              </a:xfrm>
            </p:grpSpPr>
            <p:sp>
              <p:nvSpPr>
                <p:cNvPr id="162" name="Google Shape;8605;p84">
                  <a:extLst>
                    <a:ext uri="{FF2B5EF4-FFF2-40B4-BE49-F238E27FC236}">
                      <a16:creationId xmlns:a16="http://schemas.microsoft.com/office/drawing/2014/main" id="{B9D88AB0-E0EE-42FF-95E3-3E8595CFE605}"/>
                    </a:ext>
                  </a:extLst>
                </p:cNvPr>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606;p84">
                  <a:extLst>
                    <a:ext uri="{FF2B5EF4-FFF2-40B4-BE49-F238E27FC236}">
                      <a16:creationId xmlns:a16="http://schemas.microsoft.com/office/drawing/2014/main" id="{3EC24837-769C-469F-9DE0-F5E72F777143}"/>
                    </a:ext>
                  </a:extLst>
                </p:cNvPr>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8607;p84">
                <a:extLst>
                  <a:ext uri="{FF2B5EF4-FFF2-40B4-BE49-F238E27FC236}">
                    <a16:creationId xmlns:a16="http://schemas.microsoft.com/office/drawing/2014/main" id="{81168A5C-2861-4445-8776-F7CCF690530B}"/>
                  </a:ext>
                </a:extLst>
              </p:cNvPr>
              <p:cNvGrpSpPr/>
              <p:nvPr/>
            </p:nvGrpSpPr>
            <p:grpSpPr>
              <a:xfrm>
                <a:off x="4460753" y="4009026"/>
                <a:ext cx="493110" cy="382170"/>
                <a:chOff x="2319875" y="4336625"/>
                <a:chExt cx="1468025" cy="1137750"/>
              </a:xfrm>
            </p:grpSpPr>
            <p:sp>
              <p:nvSpPr>
                <p:cNvPr id="160" name="Google Shape;8608;p84">
                  <a:extLst>
                    <a:ext uri="{FF2B5EF4-FFF2-40B4-BE49-F238E27FC236}">
                      <a16:creationId xmlns:a16="http://schemas.microsoft.com/office/drawing/2014/main" id="{04A262EA-E12E-4A99-BC01-30C7F0B7799F}"/>
                    </a:ext>
                  </a:extLst>
                </p:cNvPr>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609;p84">
                  <a:extLst>
                    <a:ext uri="{FF2B5EF4-FFF2-40B4-BE49-F238E27FC236}">
                      <a16:creationId xmlns:a16="http://schemas.microsoft.com/office/drawing/2014/main" id="{7206B4C7-9546-4D26-AAED-4F42A1BD59C9}"/>
                    </a:ext>
                  </a:extLst>
                </p:cNvPr>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 name="Google Shape;8610;p84">
              <a:extLst>
                <a:ext uri="{FF2B5EF4-FFF2-40B4-BE49-F238E27FC236}">
                  <a16:creationId xmlns:a16="http://schemas.microsoft.com/office/drawing/2014/main" id="{244998BE-F828-4A5B-988B-813CEFBB9662}"/>
                </a:ext>
              </a:extLst>
            </p:cNvPr>
            <p:cNvGrpSpPr/>
            <p:nvPr/>
          </p:nvGrpSpPr>
          <p:grpSpPr>
            <a:xfrm>
              <a:off x="4479443" y="3645904"/>
              <a:ext cx="455965" cy="388789"/>
              <a:chOff x="2957425" y="238100"/>
              <a:chExt cx="1910200" cy="1628775"/>
            </a:xfrm>
          </p:grpSpPr>
          <p:sp>
            <p:nvSpPr>
              <p:cNvPr id="147" name="Google Shape;8611;p84">
                <a:extLst>
                  <a:ext uri="{FF2B5EF4-FFF2-40B4-BE49-F238E27FC236}">
                    <a16:creationId xmlns:a16="http://schemas.microsoft.com/office/drawing/2014/main" id="{05C588C9-EE39-4B1A-93C7-DB3FED214D08}"/>
                  </a:ext>
                </a:extLst>
              </p:cNvPr>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612;p84">
                <a:extLst>
                  <a:ext uri="{FF2B5EF4-FFF2-40B4-BE49-F238E27FC236}">
                    <a16:creationId xmlns:a16="http://schemas.microsoft.com/office/drawing/2014/main" id="{0EE128D5-B1E6-40A2-AA79-D8A85238841F}"/>
                  </a:ext>
                </a:extLst>
              </p:cNvPr>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613;p84">
                <a:extLst>
                  <a:ext uri="{FF2B5EF4-FFF2-40B4-BE49-F238E27FC236}">
                    <a16:creationId xmlns:a16="http://schemas.microsoft.com/office/drawing/2014/main" id="{F2267C6F-653C-4CDD-978F-C9A5D0C06C2D}"/>
                  </a:ext>
                </a:extLst>
              </p:cNvPr>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614;p84">
                <a:extLst>
                  <a:ext uri="{FF2B5EF4-FFF2-40B4-BE49-F238E27FC236}">
                    <a16:creationId xmlns:a16="http://schemas.microsoft.com/office/drawing/2014/main" id="{6703AF0C-7692-4A28-B492-40829597C740}"/>
                  </a:ext>
                </a:extLst>
              </p:cNvPr>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615;p84">
                <a:extLst>
                  <a:ext uri="{FF2B5EF4-FFF2-40B4-BE49-F238E27FC236}">
                    <a16:creationId xmlns:a16="http://schemas.microsoft.com/office/drawing/2014/main" id="{A7D09AF5-4E9E-466A-8151-510E98B700CD}"/>
                  </a:ext>
                </a:extLst>
              </p:cNvPr>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616;p84">
                <a:extLst>
                  <a:ext uri="{FF2B5EF4-FFF2-40B4-BE49-F238E27FC236}">
                    <a16:creationId xmlns:a16="http://schemas.microsoft.com/office/drawing/2014/main" id="{95CCB34E-CAFE-4C86-AC70-86606ACDCBC4}"/>
                  </a:ext>
                </a:extLst>
              </p:cNvPr>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617;p84">
                <a:extLst>
                  <a:ext uri="{FF2B5EF4-FFF2-40B4-BE49-F238E27FC236}">
                    <a16:creationId xmlns:a16="http://schemas.microsoft.com/office/drawing/2014/main" id="{8010A982-EB03-48B0-B401-1A8FD21859D0}"/>
                  </a:ext>
                </a:extLst>
              </p:cNvPr>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618;p84">
                <a:extLst>
                  <a:ext uri="{FF2B5EF4-FFF2-40B4-BE49-F238E27FC236}">
                    <a16:creationId xmlns:a16="http://schemas.microsoft.com/office/drawing/2014/main" id="{71950B3B-390D-48DC-98CB-8CB7D920D3CB}"/>
                  </a:ext>
                </a:extLst>
              </p:cNvPr>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619;p84">
                <a:extLst>
                  <a:ext uri="{FF2B5EF4-FFF2-40B4-BE49-F238E27FC236}">
                    <a16:creationId xmlns:a16="http://schemas.microsoft.com/office/drawing/2014/main" id="{761205C7-6DF6-46BF-8A56-739B8B302602}"/>
                  </a:ext>
                </a:extLst>
              </p:cNvPr>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8620;p84">
                <a:extLst>
                  <a:ext uri="{FF2B5EF4-FFF2-40B4-BE49-F238E27FC236}">
                    <a16:creationId xmlns:a16="http://schemas.microsoft.com/office/drawing/2014/main" id="{5B8FF3D3-3212-4122-A753-CAC3E8EA091E}"/>
                  </a:ext>
                </a:extLst>
              </p:cNvPr>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2" name="Rectangle 141">
            <a:extLst>
              <a:ext uri="{FF2B5EF4-FFF2-40B4-BE49-F238E27FC236}">
                <a16:creationId xmlns:a16="http://schemas.microsoft.com/office/drawing/2014/main" id="{088E3995-B137-48B7-AF41-57D06A35E53E}"/>
              </a:ext>
            </a:extLst>
          </p:cNvPr>
          <p:cNvSpPr/>
          <p:nvPr/>
        </p:nvSpPr>
        <p:spPr>
          <a:xfrm>
            <a:off x="4213740" y="-2056935"/>
            <a:ext cx="5205919" cy="7053898"/>
          </a:xfrm>
          <a:prstGeom prst="rect">
            <a:avLst/>
          </a:prstGeom>
          <a:blipFill dpi="0" rotWithShape="1">
            <a:blip r:embed="rId3">
              <a:alphaModFix amt="14000"/>
            </a:blip>
            <a:srcRect/>
            <a:stretch>
              <a:fillRect l="-26000" t="47000" r="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1093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76"/>
        <p:cNvGrpSpPr/>
        <p:nvPr/>
      </p:nvGrpSpPr>
      <p:grpSpPr>
        <a:xfrm>
          <a:off x="0" y="0"/>
          <a:ext cx="0" cy="0"/>
          <a:chOff x="0" y="0"/>
          <a:chExt cx="0" cy="0"/>
        </a:xfrm>
      </p:grpSpPr>
      <p:sp>
        <p:nvSpPr>
          <p:cNvPr id="8" name="Right Triangle 7">
            <a:extLst>
              <a:ext uri="{FF2B5EF4-FFF2-40B4-BE49-F238E27FC236}">
                <a16:creationId xmlns:a16="http://schemas.microsoft.com/office/drawing/2014/main" id="{E39D04BB-C496-4A56-8513-164D8E1D51CE}"/>
              </a:ext>
            </a:extLst>
          </p:cNvPr>
          <p:cNvSpPr/>
          <p:nvPr/>
        </p:nvSpPr>
        <p:spPr>
          <a:xfrm rot="16200000">
            <a:off x="990601" y="-3009899"/>
            <a:ext cx="7183118" cy="9123679"/>
          </a:xfrm>
          <a:prstGeom prst="rtTriangle">
            <a:avLst/>
          </a:prstGeom>
          <a:blipFill dpi="0" rotWithShape="1">
            <a:blip r:embed="rId3">
              <a:alphaModFix amt="25000"/>
            </a:blip>
            <a:srcRect/>
            <a:stretch>
              <a:fillRect l="-33000" t="1000" r="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7" name="Google Shape;4277;p65"/>
          <p:cNvSpPr txBox="1">
            <a:spLocks noGrp="1"/>
          </p:cNvSpPr>
          <p:nvPr>
            <p:ph type="title"/>
          </p:nvPr>
        </p:nvSpPr>
        <p:spPr>
          <a:xfrm>
            <a:off x="4903073" y="2142582"/>
            <a:ext cx="3529199" cy="313293"/>
          </a:xfrm>
          <a:prstGeom prst="rect">
            <a:avLst/>
          </a:prstGeom>
        </p:spPr>
        <p:txBody>
          <a:bodyPr spcFirstLastPara="1" wrap="square" lIns="91425" tIns="91425" rIns="91425" bIns="91425" anchor="ctr" anchorCtr="0">
            <a:noAutofit/>
          </a:bodyPr>
          <a:lstStyle/>
          <a:p>
            <a:pPr lvl="0"/>
            <a:r>
              <a:rPr lang="en" sz="1800" dirty="0"/>
              <a:t>—</a:t>
            </a:r>
            <a:r>
              <a:rPr lang="en-US" sz="1800" dirty="0"/>
              <a:t>Ruchi </a:t>
            </a:r>
            <a:r>
              <a:rPr lang="en-US" sz="1800" dirty="0" err="1"/>
              <a:t>Toshniwal</a:t>
            </a:r>
            <a:br>
              <a:rPr lang="en-US" sz="1800" dirty="0"/>
            </a:br>
            <a:r>
              <a:rPr lang="en-US" sz="1800" dirty="0"/>
              <a:t>Analytics Vidhya</a:t>
            </a:r>
            <a:br>
              <a:rPr lang="en-US" sz="1800" dirty="0"/>
            </a:br>
            <a:endParaRPr sz="1800" dirty="0"/>
          </a:p>
        </p:txBody>
      </p:sp>
      <p:sp>
        <p:nvSpPr>
          <p:cNvPr id="4278" name="Google Shape;4278;p65"/>
          <p:cNvSpPr txBox="1">
            <a:spLocks noGrp="1"/>
          </p:cNvSpPr>
          <p:nvPr>
            <p:ph type="subTitle" idx="1"/>
          </p:nvPr>
        </p:nvSpPr>
        <p:spPr>
          <a:xfrm>
            <a:off x="4751272" y="882857"/>
            <a:ext cx="3832800" cy="1214100"/>
          </a:xfrm>
          <a:prstGeom prst="rect">
            <a:avLst/>
          </a:prstGeom>
        </p:spPr>
        <p:txBody>
          <a:bodyPr spcFirstLastPara="1" wrap="square" lIns="91425" tIns="91425" rIns="91425" bIns="91425" anchor="ctr" anchorCtr="0">
            <a:noAutofit/>
          </a:bodyPr>
          <a:lstStyle/>
          <a:p>
            <a:pPr marL="0" lvl="0" indent="0">
              <a:buClr>
                <a:schemeClr val="dk1"/>
              </a:buClr>
              <a:buSzPts val="1100"/>
            </a:pPr>
            <a:r>
              <a:rPr lang="en-US" b="1" dirty="0"/>
              <a:t>“F1 Score is used when we need to seek a balance between precision and recall“</a:t>
            </a:r>
          </a:p>
          <a:p>
            <a:pPr marL="0" lvl="0" indent="0" algn="r" rtl="0">
              <a:spcBef>
                <a:spcPts val="0"/>
              </a:spcBef>
              <a:spcAft>
                <a:spcPts val="0"/>
              </a:spcAft>
              <a:buClr>
                <a:schemeClr val="dk1"/>
              </a:buClr>
              <a:buSzPts val="1100"/>
              <a:buFont typeface="Arial"/>
              <a:buNone/>
            </a:pPr>
            <a:endParaRPr b="1" dirty="0"/>
          </a:p>
        </p:txBody>
      </p:sp>
      <p:pic>
        <p:nvPicPr>
          <p:cNvPr id="4279" name="Google Shape;4279;p65"/>
          <p:cNvPicPr preferRelativeResize="0"/>
          <p:nvPr/>
        </p:nvPicPr>
        <p:blipFill rotWithShape="1">
          <a:blip r:embed="rId4">
            <a:alphaModFix/>
          </a:blip>
          <a:srcRect l="2391" t="1793" r="43378" b="1793"/>
          <a:stretch/>
        </p:blipFill>
        <p:spPr>
          <a:xfrm flipH="1">
            <a:off x="337750" y="844200"/>
            <a:ext cx="3455100" cy="3455100"/>
          </a:xfrm>
          <a:prstGeom prst="ellipse">
            <a:avLst/>
          </a:prstGeom>
          <a:noFill/>
          <a:ln>
            <a:noFill/>
          </a:ln>
        </p:spPr>
      </p:pic>
      <p:sp>
        <p:nvSpPr>
          <p:cNvPr id="5" name="Title 1">
            <a:extLst>
              <a:ext uri="{FF2B5EF4-FFF2-40B4-BE49-F238E27FC236}">
                <a16:creationId xmlns:a16="http://schemas.microsoft.com/office/drawing/2014/main" id="{BFE97D9F-A527-449F-84CC-B4AEE8A35E3E}"/>
              </a:ext>
            </a:extLst>
          </p:cNvPr>
          <p:cNvSpPr txBox="1">
            <a:spLocks/>
          </p:cNvSpPr>
          <p:nvPr/>
        </p:nvSpPr>
        <p:spPr>
          <a:xfrm>
            <a:off x="-1278248" y="0"/>
            <a:ext cx="6629400" cy="9616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Poppins"/>
              <a:buNone/>
              <a:defRPr sz="4200" b="0" i="0" u="none" strike="noStrike" cap="none">
                <a:solidFill>
                  <a:schemeClr val="lt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600"/>
              <a:buFont typeface="Poppins"/>
              <a:buNone/>
              <a:defRPr sz="3600" b="0"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600"/>
              <a:buFont typeface="Poppins"/>
              <a:buNone/>
              <a:defRPr sz="3600" b="0"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600"/>
              <a:buFont typeface="Poppins"/>
              <a:buNone/>
              <a:defRPr sz="3600" b="0"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600"/>
              <a:buFont typeface="Poppins"/>
              <a:buNone/>
              <a:defRPr sz="3600" b="0"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600"/>
              <a:buFont typeface="Poppins"/>
              <a:buNone/>
              <a:defRPr sz="3600" b="0"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600"/>
              <a:buFont typeface="Poppins"/>
              <a:buNone/>
              <a:defRPr sz="3600" b="0"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600"/>
              <a:buFont typeface="Poppins"/>
              <a:buNone/>
              <a:defRPr sz="3600" b="0"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600"/>
              <a:buFont typeface="Poppins"/>
              <a:buNone/>
              <a:defRPr sz="3600" b="0" i="0" u="none" strike="noStrike" cap="none">
                <a:solidFill>
                  <a:schemeClr val="dk1"/>
                </a:solidFill>
                <a:latin typeface="Poppins"/>
                <a:ea typeface="Poppins"/>
                <a:cs typeface="Poppins"/>
                <a:sym typeface="Poppins"/>
              </a:defRPr>
            </a:lvl9pPr>
          </a:lstStyle>
          <a:p>
            <a:pPr algn="ctr"/>
            <a:r>
              <a:rPr lang="en-US" sz="3200" dirty="0">
                <a:ln w="0"/>
                <a:solidFill>
                  <a:schemeClr val="accent5">
                    <a:lumMod val="40000"/>
                    <a:lumOff val="60000"/>
                  </a:schemeClr>
                </a:solidFill>
                <a:effectLst>
                  <a:outerShdw blurRad="38100" dist="25400" dir="5400000" algn="ctr" rotWithShape="0">
                    <a:srgbClr val="6E747A">
                      <a:alpha val="43000"/>
                    </a:srgbClr>
                  </a:outerShdw>
                </a:effectLst>
                <a:latin typeface="Franklin Gothic Book" panose="020B0503020102020204" pitchFamily="34" charset="0"/>
              </a:rPr>
              <a:t>Why F1 Score????</a:t>
            </a:r>
          </a:p>
        </p:txBody>
      </p:sp>
      <p:sp>
        <p:nvSpPr>
          <p:cNvPr id="6" name="Content Placeholder 2">
            <a:extLst>
              <a:ext uri="{FF2B5EF4-FFF2-40B4-BE49-F238E27FC236}">
                <a16:creationId xmlns:a16="http://schemas.microsoft.com/office/drawing/2014/main" id="{A2F28CCD-9F5E-45AC-AC60-3D073290D1ED}"/>
              </a:ext>
            </a:extLst>
          </p:cNvPr>
          <p:cNvSpPr txBox="1">
            <a:spLocks/>
          </p:cNvSpPr>
          <p:nvPr/>
        </p:nvSpPr>
        <p:spPr>
          <a:xfrm>
            <a:off x="4257438" y="2654073"/>
            <a:ext cx="4820471" cy="1606570"/>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Questrial"/>
              <a:buNone/>
              <a:defRPr sz="1700" b="0" i="0" u="none" strike="noStrike" cap="none">
                <a:solidFill>
                  <a:schemeClr val="accent4"/>
                </a:solidFill>
                <a:latin typeface="Questrial"/>
                <a:ea typeface="Questrial"/>
                <a:cs typeface="Questrial"/>
                <a:sym typeface="Questrial"/>
              </a:defRPr>
            </a:lvl1pPr>
            <a:lvl2pPr marL="914400" marR="0" lvl="1"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2pPr>
            <a:lvl3pPr marL="1371600" marR="0" lvl="2"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3pPr>
            <a:lvl4pPr marL="1828800" marR="0" lvl="3"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4pPr>
            <a:lvl5pPr marL="2286000" marR="0" lvl="4"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5pPr>
            <a:lvl6pPr marL="2743200" marR="0" lvl="5"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6pPr>
            <a:lvl7pPr marL="3200400" marR="0" lvl="6"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7pPr>
            <a:lvl8pPr marL="3657600" marR="0" lvl="7"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8pPr>
            <a:lvl9pPr marL="4114800" marR="0" lvl="8"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9pPr>
          </a:lstStyle>
          <a:p>
            <a:r>
              <a:rPr lang="en-US" b="1" dirty="0">
                <a:solidFill>
                  <a:schemeClr val="tx1"/>
                </a:solidFill>
              </a:rPr>
              <a:t>Cost of False Positive</a:t>
            </a:r>
            <a:r>
              <a:rPr lang="en-US" dirty="0">
                <a:solidFill>
                  <a:schemeClr val="tx1"/>
                </a:solidFill>
              </a:rPr>
              <a:t>= Cost due to loss of resources (marketing)</a:t>
            </a:r>
          </a:p>
          <a:p>
            <a:r>
              <a:rPr lang="en-US" b="1" dirty="0">
                <a:solidFill>
                  <a:schemeClr val="tx1"/>
                </a:solidFill>
              </a:rPr>
              <a:t>Cost of False Negative</a:t>
            </a:r>
            <a:r>
              <a:rPr lang="en-US" dirty="0">
                <a:solidFill>
                  <a:schemeClr val="tx1"/>
                </a:solidFill>
              </a:rPr>
              <a:t>= Cost due to loss of opportunity (good APR/ Interest Rates to potential loan customers).</a:t>
            </a:r>
          </a:p>
        </p:txBody>
      </p:sp>
    </p:spTree>
    <p:extLst>
      <p:ext uri="{BB962C8B-B14F-4D97-AF65-F5344CB8AC3E}">
        <p14:creationId xmlns:p14="http://schemas.microsoft.com/office/powerpoint/2010/main" val="2717519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806564-6F5D-4C40-8BDB-53718F677F33}"/>
              </a:ext>
            </a:extLst>
          </p:cNvPr>
          <p:cNvSpPr txBox="1"/>
          <p:nvPr/>
        </p:nvSpPr>
        <p:spPr>
          <a:xfrm>
            <a:off x="368935" y="3336583"/>
            <a:ext cx="3527934" cy="1687890"/>
          </a:xfrm>
          <a:prstGeom prst="ellipse">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800" b="1" dirty="0"/>
              <a:t>The class 1 F1 Score is very low compared to the 0 class.</a:t>
            </a:r>
          </a:p>
        </p:txBody>
      </p:sp>
      <p:pic>
        <p:nvPicPr>
          <p:cNvPr id="6" name="Graphic 5" descr="Lightbulb and gear">
            <a:extLst>
              <a:ext uri="{FF2B5EF4-FFF2-40B4-BE49-F238E27FC236}">
                <a16:creationId xmlns:a16="http://schemas.microsoft.com/office/drawing/2014/main" id="{3ED6FA9C-4DEF-4858-A35E-2CA5AE78E7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8935" y="2760126"/>
            <a:ext cx="855278" cy="855278"/>
          </a:xfrm>
          <a:prstGeom prst="rect">
            <a:avLst/>
          </a:prstGeom>
        </p:spPr>
      </p:pic>
      <p:graphicFrame>
        <p:nvGraphicFramePr>
          <p:cNvPr id="7" name="Table 6">
            <a:extLst>
              <a:ext uri="{FF2B5EF4-FFF2-40B4-BE49-F238E27FC236}">
                <a16:creationId xmlns:a16="http://schemas.microsoft.com/office/drawing/2014/main" id="{F40DF9B8-C8FF-492E-B0CF-213B75B4BD75}"/>
              </a:ext>
            </a:extLst>
          </p:cNvPr>
          <p:cNvGraphicFramePr>
            <a:graphicFrameLocks noGrp="1"/>
          </p:cNvGraphicFramePr>
          <p:nvPr>
            <p:extLst>
              <p:ext uri="{D42A27DB-BD31-4B8C-83A1-F6EECF244321}">
                <p14:modId xmlns:p14="http://schemas.microsoft.com/office/powerpoint/2010/main" val="1138467150"/>
              </p:ext>
            </p:extLst>
          </p:nvPr>
        </p:nvGraphicFramePr>
        <p:xfrm>
          <a:off x="3563008" y="1134619"/>
          <a:ext cx="5449786" cy="2485045"/>
        </p:xfrm>
        <a:graphic>
          <a:graphicData uri="http://schemas.openxmlformats.org/drawingml/2006/table">
            <a:tbl>
              <a:tblPr firstRow="1" firstCol="1" bandRow="1">
                <a:tableStyleId>{69C7853C-536D-4A76-A0AE-DD22124D55A5}</a:tableStyleId>
              </a:tblPr>
              <a:tblGrid>
                <a:gridCol w="1443621">
                  <a:extLst>
                    <a:ext uri="{9D8B030D-6E8A-4147-A177-3AD203B41FA5}">
                      <a16:colId xmlns:a16="http://schemas.microsoft.com/office/drawing/2014/main" val="3952555698"/>
                    </a:ext>
                  </a:extLst>
                </a:gridCol>
                <a:gridCol w="1338512">
                  <a:extLst>
                    <a:ext uri="{9D8B030D-6E8A-4147-A177-3AD203B41FA5}">
                      <a16:colId xmlns:a16="http://schemas.microsoft.com/office/drawing/2014/main" val="3976918308"/>
                    </a:ext>
                  </a:extLst>
                </a:gridCol>
                <a:gridCol w="1278910">
                  <a:extLst>
                    <a:ext uri="{9D8B030D-6E8A-4147-A177-3AD203B41FA5}">
                      <a16:colId xmlns:a16="http://schemas.microsoft.com/office/drawing/2014/main" val="3602180878"/>
                    </a:ext>
                  </a:extLst>
                </a:gridCol>
                <a:gridCol w="1388743">
                  <a:extLst>
                    <a:ext uri="{9D8B030D-6E8A-4147-A177-3AD203B41FA5}">
                      <a16:colId xmlns:a16="http://schemas.microsoft.com/office/drawing/2014/main" val="3757479309"/>
                    </a:ext>
                  </a:extLst>
                </a:gridCol>
              </a:tblGrid>
              <a:tr h="375803">
                <a:tc rowSpan="2">
                  <a:txBody>
                    <a:bodyPr/>
                    <a:lstStyle/>
                    <a:p>
                      <a:pPr algn="just">
                        <a:lnSpc>
                          <a:spcPct val="150000"/>
                        </a:lnSpc>
                        <a:spcAft>
                          <a:spcPts val="0"/>
                        </a:spcAft>
                      </a:pPr>
                      <a:r>
                        <a:rPr lang="en-US" sz="2000" dirty="0">
                          <a:effectLst/>
                        </a:rPr>
                        <a:t>Model</a:t>
                      </a:r>
                      <a:endParaRPr lang="en-US" sz="2000" b="1" dirty="0">
                        <a:effectLst/>
                        <a:latin typeface="Agency FB" panose="020B050302020202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lnSpc>
                          <a:spcPct val="150000"/>
                        </a:lnSpc>
                        <a:spcAft>
                          <a:spcPts val="0"/>
                        </a:spcAft>
                      </a:pPr>
                      <a:r>
                        <a:rPr lang="en-US" sz="2000" dirty="0">
                          <a:effectLst/>
                        </a:rPr>
                        <a:t>Accuracy</a:t>
                      </a:r>
                      <a:endParaRPr lang="en-US" sz="2000" b="1" dirty="0">
                        <a:effectLst/>
                        <a:latin typeface="Agency FB" panose="020B050302020202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lnSpc>
                          <a:spcPct val="107000"/>
                        </a:lnSpc>
                        <a:spcAft>
                          <a:spcPts val="0"/>
                        </a:spcAft>
                      </a:pPr>
                      <a:r>
                        <a:rPr lang="en-US" sz="2000" dirty="0">
                          <a:effectLst/>
                        </a:rPr>
                        <a:t>F1 Score</a:t>
                      </a:r>
                      <a:endParaRPr lang="en-US" sz="2000" b="1" dirty="0">
                        <a:effectLst/>
                        <a:latin typeface="Agency FB" panose="020B050302020202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319344727"/>
                  </a:ext>
                </a:extLst>
              </a:tr>
              <a:tr h="524231">
                <a:tc vMerge="1">
                  <a:txBody>
                    <a:bodyPr/>
                    <a:lstStyle/>
                    <a:p>
                      <a:endParaRPr lang="en-US"/>
                    </a:p>
                  </a:txBody>
                  <a:tcPr/>
                </a:tc>
                <a:tc vMerge="1">
                  <a:txBody>
                    <a:bodyPr/>
                    <a:lstStyle/>
                    <a:p>
                      <a:endParaRPr lang="en-US"/>
                    </a:p>
                  </a:txBody>
                  <a:tcPr/>
                </a:tc>
                <a:tc>
                  <a:txBody>
                    <a:bodyPr/>
                    <a:lstStyle/>
                    <a:p>
                      <a:pPr algn="ctr">
                        <a:lnSpc>
                          <a:spcPct val="107000"/>
                        </a:lnSpc>
                        <a:spcAft>
                          <a:spcPts val="0"/>
                        </a:spcAft>
                      </a:pPr>
                      <a:r>
                        <a:rPr lang="en-US" sz="2000" dirty="0">
                          <a:effectLst/>
                        </a:rPr>
                        <a:t>0</a:t>
                      </a:r>
                      <a:endParaRPr lang="en-US" sz="2000" b="1" dirty="0">
                        <a:effectLst/>
                        <a:latin typeface="Agency FB" panose="020B050302020202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000" dirty="0">
                          <a:effectLst/>
                        </a:rPr>
                        <a:t>1</a:t>
                      </a:r>
                      <a:endParaRPr lang="en-US" sz="2000" b="1" dirty="0">
                        <a:effectLst/>
                        <a:latin typeface="Agency FB" panose="020B050302020202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7037495"/>
                  </a:ext>
                </a:extLst>
              </a:tr>
              <a:tr h="375803">
                <a:tc>
                  <a:txBody>
                    <a:bodyPr/>
                    <a:lstStyle/>
                    <a:p>
                      <a:pPr algn="just">
                        <a:lnSpc>
                          <a:spcPct val="107000"/>
                        </a:lnSpc>
                        <a:spcAft>
                          <a:spcPts val="0"/>
                        </a:spcAft>
                      </a:pPr>
                      <a:r>
                        <a:rPr lang="en-US" sz="1600" dirty="0">
                          <a:effectLst/>
                        </a:rPr>
                        <a:t>Logistic </a:t>
                      </a:r>
                      <a:endParaRPr lang="en-US" sz="1600" b="1" dirty="0">
                        <a:solidFill>
                          <a:srgbClr val="92D050"/>
                        </a:solidFill>
                        <a:effectLst/>
                        <a:latin typeface="Agency FB" panose="020B050302020202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000" b="1" dirty="0">
                        <a:effectLst/>
                        <a:latin typeface="Agency FB" panose="020B050302020202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000" b="1" dirty="0">
                        <a:effectLst/>
                        <a:latin typeface="Agency FB" panose="020B050302020202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000" b="1" dirty="0">
                        <a:effectLst/>
                        <a:latin typeface="Agency FB" panose="020B050302020202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2451941"/>
                  </a:ext>
                </a:extLst>
              </a:tr>
              <a:tr h="322125">
                <a:tc>
                  <a:txBody>
                    <a:bodyPr/>
                    <a:lstStyle/>
                    <a:p>
                      <a:pPr algn="r">
                        <a:lnSpc>
                          <a:spcPct val="107000"/>
                        </a:lnSpc>
                        <a:spcAft>
                          <a:spcPts val="0"/>
                        </a:spcAft>
                      </a:pPr>
                      <a:r>
                        <a:rPr lang="en-US" sz="1600" dirty="0">
                          <a:effectLst/>
                        </a:rPr>
                        <a:t>Ridge</a:t>
                      </a:r>
                      <a:endParaRPr lang="en-US" sz="1600" b="1" dirty="0">
                        <a:solidFill>
                          <a:srgbClr val="92D050"/>
                        </a:solidFill>
                        <a:effectLst/>
                        <a:latin typeface="Agency FB" panose="020B050302020202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a:effectLst/>
                        </a:rPr>
                        <a:t>0.942</a:t>
                      </a:r>
                      <a:endParaRPr lang="en-US" sz="2000" b="1">
                        <a:effectLst/>
                        <a:latin typeface="Agency FB" panose="020B050302020202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effectLst/>
                        </a:rPr>
                        <a:t>0.9680</a:t>
                      </a:r>
                      <a:endParaRPr lang="en-US" sz="2000" b="1" dirty="0">
                        <a:effectLst/>
                        <a:latin typeface="Agency FB" panose="020B050302020202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effectLst/>
                        </a:rPr>
                        <a:t>0.6882</a:t>
                      </a:r>
                      <a:endParaRPr lang="en-US" sz="2000" b="1" dirty="0">
                        <a:effectLst/>
                        <a:latin typeface="Agency FB" panose="020B050302020202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0793043"/>
                  </a:ext>
                </a:extLst>
              </a:tr>
              <a:tr h="322125">
                <a:tc>
                  <a:txBody>
                    <a:bodyPr/>
                    <a:lstStyle/>
                    <a:p>
                      <a:pPr algn="r">
                        <a:lnSpc>
                          <a:spcPct val="107000"/>
                        </a:lnSpc>
                        <a:spcAft>
                          <a:spcPts val="0"/>
                        </a:spcAft>
                      </a:pPr>
                      <a:r>
                        <a:rPr lang="en-US" sz="1600" dirty="0">
                          <a:effectLst/>
                        </a:rPr>
                        <a:t>Lasso</a:t>
                      </a:r>
                      <a:endParaRPr lang="en-US" sz="1600" b="1" dirty="0">
                        <a:solidFill>
                          <a:srgbClr val="92D050"/>
                        </a:solidFill>
                        <a:effectLst/>
                        <a:latin typeface="Agency FB" panose="020B050302020202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000">
                          <a:effectLst/>
                        </a:rPr>
                        <a:t>0.943</a:t>
                      </a:r>
                      <a:endParaRPr lang="en-US" sz="2000" b="1">
                        <a:effectLst/>
                        <a:latin typeface="Agency FB" panose="020B050302020202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000" dirty="0">
                          <a:effectLst/>
                        </a:rPr>
                        <a:t>0.9689</a:t>
                      </a:r>
                      <a:endParaRPr lang="en-US" sz="2000" b="1" dirty="0">
                        <a:effectLst/>
                        <a:latin typeface="Agency FB" panose="020B050302020202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000" dirty="0">
                          <a:effectLst/>
                        </a:rPr>
                        <a:t>0.6952</a:t>
                      </a:r>
                      <a:endParaRPr lang="en-US" sz="2000" b="1" dirty="0">
                        <a:effectLst/>
                        <a:latin typeface="Agency FB" panose="020B050302020202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19814777"/>
                  </a:ext>
                </a:extLst>
              </a:tr>
              <a:tr h="564958">
                <a:tc>
                  <a:txBody>
                    <a:bodyPr/>
                    <a:lstStyle/>
                    <a:p>
                      <a:pPr algn="r">
                        <a:lnSpc>
                          <a:spcPct val="107000"/>
                        </a:lnSpc>
                        <a:spcAft>
                          <a:spcPts val="0"/>
                        </a:spcAft>
                      </a:pPr>
                      <a:r>
                        <a:rPr lang="en-US" sz="1600" dirty="0">
                          <a:effectLst/>
                        </a:rPr>
                        <a:t>Elastic Net</a:t>
                      </a:r>
                      <a:endParaRPr lang="en-US" sz="1600" b="1" dirty="0">
                        <a:solidFill>
                          <a:srgbClr val="92D050"/>
                        </a:solidFill>
                        <a:effectLst/>
                        <a:latin typeface="Agency FB" panose="020B050302020202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000" dirty="0">
                          <a:effectLst/>
                        </a:rPr>
                        <a:t>0.921</a:t>
                      </a:r>
                      <a:endParaRPr lang="en-US" sz="2000" b="1" dirty="0">
                        <a:effectLst/>
                        <a:latin typeface="Agency FB" panose="020B050302020202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000">
                          <a:effectLst/>
                        </a:rPr>
                        <a:t>0.9566</a:t>
                      </a:r>
                      <a:endParaRPr lang="en-US" sz="2000" b="1">
                        <a:effectLst/>
                        <a:latin typeface="Agency FB" panose="020B050302020202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2000" dirty="0">
                          <a:effectLst/>
                        </a:rPr>
                        <a:t>0.5587</a:t>
                      </a:r>
                      <a:endParaRPr lang="en-US" sz="2000" b="1" dirty="0">
                        <a:effectLst/>
                        <a:latin typeface="Agency FB" panose="020B050302020202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7535965"/>
                  </a:ext>
                </a:extLst>
              </a:tr>
            </a:tbl>
          </a:graphicData>
        </a:graphic>
      </p:graphicFrame>
      <p:sp>
        <p:nvSpPr>
          <p:cNvPr id="8" name="Rectangle 7">
            <a:extLst>
              <a:ext uri="{FF2B5EF4-FFF2-40B4-BE49-F238E27FC236}">
                <a16:creationId xmlns:a16="http://schemas.microsoft.com/office/drawing/2014/main" id="{C2D8A8C6-8C64-493E-A712-F26F7CD24C99}"/>
              </a:ext>
            </a:extLst>
          </p:cNvPr>
          <p:cNvSpPr/>
          <p:nvPr/>
        </p:nvSpPr>
        <p:spPr>
          <a:xfrm>
            <a:off x="100469" y="178893"/>
            <a:ext cx="3620987" cy="1200329"/>
          </a:xfrm>
          <a:prstGeom prst="rect">
            <a:avLst/>
          </a:prstGeom>
        </p:spPr>
        <p:txBody>
          <a:bodyPr wrap="square">
            <a:spAutoFit/>
          </a:bodyPr>
          <a:lstStyle/>
          <a:p>
            <a:pPr algn="ctr"/>
            <a:r>
              <a:rPr lang="en-US" sz="2400" b="1" dirty="0">
                <a:solidFill>
                  <a:schemeClr val="accent1"/>
                </a:solidFill>
              </a:rPr>
              <a:t>Logistic Regression with </a:t>
            </a:r>
          </a:p>
          <a:p>
            <a:pPr algn="ctr"/>
            <a:r>
              <a:rPr lang="en-US" sz="2400" b="1" dirty="0">
                <a:solidFill>
                  <a:schemeClr val="accent1"/>
                </a:solidFill>
              </a:rPr>
              <a:t>Shrinkage Techniques</a:t>
            </a:r>
          </a:p>
        </p:txBody>
      </p:sp>
      <p:sp>
        <p:nvSpPr>
          <p:cNvPr id="9" name="Rectangle 8">
            <a:extLst>
              <a:ext uri="{FF2B5EF4-FFF2-40B4-BE49-F238E27FC236}">
                <a16:creationId xmlns:a16="http://schemas.microsoft.com/office/drawing/2014/main" id="{111A2CA4-A27F-4313-BA7E-8F8C6AB18C35}"/>
              </a:ext>
            </a:extLst>
          </p:cNvPr>
          <p:cNvSpPr/>
          <p:nvPr/>
        </p:nvSpPr>
        <p:spPr>
          <a:xfrm>
            <a:off x="0" y="-466939"/>
            <a:ext cx="4135030" cy="5688160"/>
          </a:xfrm>
          <a:prstGeom prst="rect">
            <a:avLst/>
          </a:prstGeom>
          <a:blipFill dpi="0" rotWithShape="1">
            <a:blip r:embed="rId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9043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1B3DE9-3F37-470A-8E6F-10885EC996DD}"/>
              </a:ext>
            </a:extLst>
          </p:cNvPr>
          <p:cNvSpPr txBox="1">
            <a:spLocks/>
          </p:cNvSpPr>
          <p:nvPr/>
        </p:nvSpPr>
        <p:spPr>
          <a:xfrm>
            <a:off x="164793" y="168582"/>
            <a:ext cx="4311102" cy="528002"/>
          </a:xfrm>
          <a:prstGeom prst="rect">
            <a:avLst/>
          </a:prstGeom>
          <a:noFill/>
          <a:ln>
            <a:noFill/>
          </a:ln>
        </p:spPr>
        <p:txBody>
          <a:bodyPr spcFirstLastPara="1" wrap="square" lIns="91425" tIns="91425" rIns="91425" bIns="91425" anchor="ctr" anchorCtr="0">
            <a:normAutofit fontScale="6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Poppins"/>
              <a:buNone/>
              <a:defRPr sz="4200" b="0" i="0" u="none" strike="noStrike" cap="none">
                <a:solidFill>
                  <a:schemeClr val="lt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600"/>
              <a:buFont typeface="Poppins"/>
              <a:buNone/>
              <a:defRPr sz="3600" b="0"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600"/>
              <a:buFont typeface="Poppins"/>
              <a:buNone/>
              <a:defRPr sz="3600" b="0"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600"/>
              <a:buFont typeface="Poppins"/>
              <a:buNone/>
              <a:defRPr sz="3600" b="0"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600"/>
              <a:buFont typeface="Poppins"/>
              <a:buNone/>
              <a:defRPr sz="3600" b="0"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600"/>
              <a:buFont typeface="Poppins"/>
              <a:buNone/>
              <a:defRPr sz="3600" b="0"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600"/>
              <a:buFont typeface="Poppins"/>
              <a:buNone/>
              <a:defRPr sz="3600" b="0"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600"/>
              <a:buFont typeface="Poppins"/>
              <a:buNone/>
              <a:defRPr sz="3600" b="0"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600"/>
              <a:buFont typeface="Poppins"/>
              <a:buNone/>
              <a:defRPr sz="3600" b="0" i="0" u="none" strike="noStrike" cap="none">
                <a:solidFill>
                  <a:schemeClr val="dk1"/>
                </a:solidFill>
                <a:latin typeface="Poppins"/>
                <a:ea typeface="Poppins"/>
                <a:cs typeface="Poppins"/>
                <a:sym typeface="Poppins"/>
              </a:defRPr>
            </a:lvl9pPr>
          </a:lstStyle>
          <a:p>
            <a:r>
              <a:rPr lang="en-US" dirty="0">
                <a:ln w="0"/>
                <a:solidFill>
                  <a:schemeClr val="accent1"/>
                </a:solidFill>
                <a:effectLst>
                  <a:outerShdw blurRad="38100" dist="25400" dir="5400000" algn="ctr" rotWithShape="0">
                    <a:srgbClr val="6E747A">
                      <a:alpha val="43000"/>
                    </a:srgbClr>
                  </a:outerShdw>
                </a:effectLst>
              </a:rPr>
              <a:t>KNN and SVM</a:t>
            </a:r>
          </a:p>
        </p:txBody>
      </p:sp>
      <p:sp>
        <p:nvSpPr>
          <p:cNvPr id="6" name="TextBox 5">
            <a:extLst>
              <a:ext uri="{FF2B5EF4-FFF2-40B4-BE49-F238E27FC236}">
                <a16:creationId xmlns:a16="http://schemas.microsoft.com/office/drawing/2014/main" id="{F66BA9BF-E216-4FED-B1CF-96B96467940F}"/>
              </a:ext>
            </a:extLst>
          </p:cNvPr>
          <p:cNvSpPr txBox="1"/>
          <p:nvPr/>
        </p:nvSpPr>
        <p:spPr>
          <a:xfrm>
            <a:off x="2927889" y="2152773"/>
            <a:ext cx="5921062" cy="1003697"/>
          </a:xfrm>
          <a:prstGeom prst="snip1Rect">
            <a:avLst/>
          </a:prstGeom>
          <a:solidFill>
            <a:schemeClr val="tx1">
              <a:lumMod val="40000"/>
              <a:lumOff val="60000"/>
            </a:schemeClr>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1800" dirty="0">
                <a:ln w="0"/>
                <a:solidFill>
                  <a:schemeClr val="tx1"/>
                </a:solidFill>
                <a:effectLst>
                  <a:outerShdw blurRad="38100" dist="19050" dir="2700000" algn="tl" rotWithShape="0">
                    <a:schemeClr val="dk1">
                      <a:alpha val="40000"/>
                    </a:schemeClr>
                  </a:outerShdw>
                </a:effectLst>
                <a:latin typeface="Poppins"/>
              </a:rPr>
              <a:t>F1 score is comparatively small for the class 1 which represents the customers who accept the personal loan offers.</a:t>
            </a:r>
          </a:p>
        </p:txBody>
      </p:sp>
      <p:graphicFrame>
        <p:nvGraphicFramePr>
          <p:cNvPr id="7" name="Table 6">
            <a:extLst>
              <a:ext uri="{FF2B5EF4-FFF2-40B4-BE49-F238E27FC236}">
                <a16:creationId xmlns:a16="http://schemas.microsoft.com/office/drawing/2014/main" id="{E7E07430-703F-4BE4-A89B-AE91F4A94073}"/>
              </a:ext>
            </a:extLst>
          </p:cNvPr>
          <p:cNvGraphicFramePr>
            <a:graphicFrameLocks noGrp="1"/>
          </p:cNvGraphicFramePr>
          <p:nvPr>
            <p:extLst>
              <p:ext uri="{D42A27DB-BD31-4B8C-83A1-F6EECF244321}">
                <p14:modId xmlns:p14="http://schemas.microsoft.com/office/powerpoint/2010/main" val="367355725"/>
              </p:ext>
            </p:extLst>
          </p:nvPr>
        </p:nvGraphicFramePr>
        <p:xfrm>
          <a:off x="313311" y="779259"/>
          <a:ext cx="5843123" cy="1207772"/>
        </p:xfrm>
        <a:graphic>
          <a:graphicData uri="http://schemas.openxmlformats.org/drawingml/2006/table">
            <a:tbl>
              <a:tblPr firstRow="1" firstCol="1" bandRow="1">
                <a:tableStyleId>{073A0DAA-6AF3-43AB-8588-CEC1D06C72B9}</a:tableStyleId>
              </a:tblPr>
              <a:tblGrid>
                <a:gridCol w="1372249">
                  <a:extLst>
                    <a:ext uri="{9D8B030D-6E8A-4147-A177-3AD203B41FA5}">
                      <a16:colId xmlns:a16="http://schemas.microsoft.com/office/drawing/2014/main" val="1724358977"/>
                    </a:ext>
                  </a:extLst>
                </a:gridCol>
                <a:gridCol w="1479613">
                  <a:extLst>
                    <a:ext uri="{9D8B030D-6E8A-4147-A177-3AD203B41FA5}">
                      <a16:colId xmlns:a16="http://schemas.microsoft.com/office/drawing/2014/main" val="3144127879"/>
                    </a:ext>
                  </a:extLst>
                </a:gridCol>
                <a:gridCol w="1709569">
                  <a:extLst>
                    <a:ext uri="{9D8B030D-6E8A-4147-A177-3AD203B41FA5}">
                      <a16:colId xmlns:a16="http://schemas.microsoft.com/office/drawing/2014/main" val="3106617116"/>
                    </a:ext>
                  </a:extLst>
                </a:gridCol>
                <a:gridCol w="1281692">
                  <a:extLst>
                    <a:ext uri="{9D8B030D-6E8A-4147-A177-3AD203B41FA5}">
                      <a16:colId xmlns:a16="http://schemas.microsoft.com/office/drawing/2014/main" val="901282800"/>
                    </a:ext>
                  </a:extLst>
                </a:gridCol>
              </a:tblGrid>
              <a:tr h="297118">
                <a:tc rowSpan="2">
                  <a:txBody>
                    <a:bodyPr/>
                    <a:lstStyle/>
                    <a:p>
                      <a:pPr algn="just">
                        <a:lnSpc>
                          <a:spcPct val="107000"/>
                        </a:lnSpc>
                        <a:spcAft>
                          <a:spcPts val="0"/>
                        </a:spcAft>
                      </a:pPr>
                      <a:r>
                        <a:rPr lang="en-US" sz="2100" dirty="0">
                          <a:effectLst/>
                        </a:rPr>
                        <a:t>Model</a:t>
                      </a:r>
                      <a:endParaRPr lang="en-US" sz="18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rowSpan="2">
                  <a:txBody>
                    <a:bodyPr/>
                    <a:lstStyle/>
                    <a:p>
                      <a:pPr algn="ctr">
                        <a:lnSpc>
                          <a:spcPct val="107000"/>
                        </a:lnSpc>
                        <a:spcAft>
                          <a:spcPts val="0"/>
                        </a:spcAft>
                      </a:pPr>
                      <a:r>
                        <a:rPr lang="en-US" sz="2100" dirty="0">
                          <a:effectLst/>
                        </a:rPr>
                        <a:t>Accuracy</a:t>
                      </a:r>
                      <a:endParaRPr lang="en-US" sz="18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gridSpan="2">
                  <a:txBody>
                    <a:bodyPr/>
                    <a:lstStyle/>
                    <a:p>
                      <a:pPr algn="ctr">
                        <a:lnSpc>
                          <a:spcPct val="107000"/>
                        </a:lnSpc>
                        <a:spcAft>
                          <a:spcPts val="0"/>
                        </a:spcAft>
                      </a:pPr>
                      <a:r>
                        <a:rPr lang="en-US" sz="2100" dirty="0">
                          <a:effectLst/>
                        </a:rPr>
                        <a:t>F1 Score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hMerge="1">
                  <a:txBody>
                    <a:bodyPr/>
                    <a:lstStyle/>
                    <a:p>
                      <a:endParaRPr lang="en-US"/>
                    </a:p>
                  </a:txBody>
                  <a:tcPr/>
                </a:tc>
                <a:extLst>
                  <a:ext uri="{0D108BD9-81ED-4DB2-BD59-A6C34878D82A}">
                    <a16:rowId xmlns:a16="http://schemas.microsoft.com/office/drawing/2014/main" val="3285900840"/>
                  </a:ext>
                </a:extLst>
              </a:tr>
              <a:tr h="297118">
                <a:tc vMerge="1">
                  <a:txBody>
                    <a:bodyPr/>
                    <a:lstStyle/>
                    <a:p>
                      <a:endParaRPr lang="en-US"/>
                    </a:p>
                  </a:txBody>
                  <a:tcPr/>
                </a:tc>
                <a:tc vMerge="1">
                  <a:txBody>
                    <a:bodyPr/>
                    <a:lstStyle/>
                    <a:p>
                      <a:endParaRPr lang="en-US"/>
                    </a:p>
                  </a:txBody>
                  <a:tcPr/>
                </a:tc>
                <a:tc>
                  <a:txBody>
                    <a:bodyPr/>
                    <a:lstStyle/>
                    <a:p>
                      <a:pPr algn="ctr">
                        <a:lnSpc>
                          <a:spcPct val="107000"/>
                        </a:lnSpc>
                        <a:spcAft>
                          <a:spcPts val="0"/>
                        </a:spcAft>
                      </a:pPr>
                      <a:r>
                        <a:rPr lang="en-US" sz="21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gn="ctr">
                        <a:lnSpc>
                          <a:spcPct val="107000"/>
                        </a:lnSpc>
                        <a:spcAft>
                          <a:spcPts val="0"/>
                        </a:spcAft>
                      </a:pPr>
                      <a:r>
                        <a:rPr lang="en-US" sz="2100" dirty="0">
                          <a:effectLst/>
                        </a:rPr>
                        <a:t>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934782222"/>
                  </a:ext>
                </a:extLst>
              </a:tr>
              <a:tr h="254692">
                <a:tc>
                  <a:txBody>
                    <a:bodyPr/>
                    <a:lstStyle/>
                    <a:p>
                      <a:pPr algn="just">
                        <a:lnSpc>
                          <a:spcPct val="107000"/>
                        </a:lnSpc>
                        <a:spcAft>
                          <a:spcPts val="0"/>
                        </a:spcAft>
                      </a:pPr>
                      <a:r>
                        <a:rPr lang="en-US" sz="1800" dirty="0">
                          <a:effectLst/>
                        </a:rPr>
                        <a:t>KNN</a:t>
                      </a:r>
                      <a:endParaRPr lang="en-US" sz="18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gn="ctr"/>
                      <a:r>
                        <a:rPr lang="en-US" sz="1800" dirty="0">
                          <a:effectLst/>
                        </a:rPr>
                        <a:t>0.938</a:t>
                      </a:r>
                      <a:endParaRPr lang="en-US" sz="1800" dirty="0">
                        <a:effectLst/>
                        <a:latin typeface="Calibri" panose="020F0502020204030204" pitchFamily="34" charset="0"/>
                        <a:cs typeface="Times New Roman" panose="02020603050405020304" pitchFamily="18" charset="0"/>
                      </a:endParaRPr>
                    </a:p>
                  </a:txBody>
                  <a:tcPr marL="51435" marR="51435" marT="0" marB="0"/>
                </a:tc>
                <a:tc>
                  <a:txBody>
                    <a:bodyPr/>
                    <a:lstStyle/>
                    <a:p>
                      <a:pPr algn="ct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rPr>
                        <a:t>0.9662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gn="ctr"/>
                      <a:r>
                        <a:rPr lang="en-US" sz="1800" dirty="0">
                          <a:effectLst/>
                        </a:rPr>
                        <a:t>0.6265</a:t>
                      </a:r>
                      <a:endParaRPr lang="en-US" sz="1800" dirty="0">
                        <a:effectLst/>
                        <a:latin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96395422"/>
                  </a:ext>
                </a:extLst>
              </a:tr>
              <a:tr h="254692">
                <a:tc>
                  <a:txBody>
                    <a:bodyPr/>
                    <a:lstStyle/>
                    <a:p>
                      <a:pPr algn="just">
                        <a:lnSpc>
                          <a:spcPct val="107000"/>
                        </a:lnSpc>
                        <a:spcAft>
                          <a:spcPts val="0"/>
                        </a:spcAft>
                      </a:pPr>
                      <a:r>
                        <a:rPr lang="en-US" sz="1800" dirty="0">
                          <a:effectLst/>
                        </a:rPr>
                        <a:t>SVM</a:t>
                      </a:r>
                      <a:endParaRPr lang="en-US" sz="18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gn="ct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rPr>
                        <a:t>0.965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gn="ct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rPr>
                        <a:t>0.9807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gn="ct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rPr>
                        <a:t>0.8087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016946402"/>
                  </a:ext>
                </a:extLst>
              </a:tr>
            </a:tbl>
          </a:graphicData>
        </a:graphic>
      </p:graphicFrame>
      <p:sp>
        <p:nvSpPr>
          <p:cNvPr id="8" name="Rectangle 7">
            <a:extLst>
              <a:ext uri="{FF2B5EF4-FFF2-40B4-BE49-F238E27FC236}">
                <a16:creationId xmlns:a16="http://schemas.microsoft.com/office/drawing/2014/main" id="{E3C9A146-23E6-4D23-95D7-6057FF6A2269}"/>
              </a:ext>
            </a:extLst>
          </p:cNvPr>
          <p:cNvSpPr/>
          <p:nvPr/>
        </p:nvSpPr>
        <p:spPr>
          <a:xfrm>
            <a:off x="957575" y="3462673"/>
            <a:ext cx="7665829" cy="1338828"/>
          </a:xfrm>
          <a:prstGeom prst="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en-US" sz="3300" b="1" dirty="0">
                <a:solidFill>
                  <a:schemeClr val="accent1">
                    <a:lumMod val="75000"/>
                  </a:schemeClr>
                </a:solidFill>
                <a:latin typeface="Franklin Gothic Medium Cond" panose="020B0606030402020204" pitchFamily="34" charset="0"/>
              </a:rPr>
              <a:t>!!!!!</a:t>
            </a:r>
          </a:p>
          <a:p>
            <a:pPr algn="ctr"/>
            <a:r>
              <a:rPr lang="en-US" sz="2400" b="1" dirty="0">
                <a:solidFill>
                  <a:schemeClr val="accent1">
                    <a:lumMod val="75000"/>
                  </a:schemeClr>
                </a:solidFill>
                <a:latin typeface="Franklin Gothic Medium Cond" panose="020B0606030402020204" pitchFamily="34" charset="0"/>
              </a:rPr>
              <a:t>Our attention was given to discover further methods to increase</a:t>
            </a:r>
            <a:r>
              <a:rPr lang="en-US" sz="2400" b="1" dirty="0">
                <a:solidFill>
                  <a:schemeClr val="bg1"/>
                </a:solidFill>
                <a:latin typeface="Franklin Gothic Medium Cond" panose="020B0606030402020204" pitchFamily="34" charset="0"/>
              </a:rPr>
              <a:t> </a:t>
            </a:r>
            <a:r>
              <a:rPr lang="en-US" sz="2400" b="1" dirty="0">
                <a:solidFill>
                  <a:srgbClr val="FF0000"/>
                </a:solidFill>
                <a:latin typeface="Franklin Gothic Medium Cond" panose="020B0606030402020204" pitchFamily="34" charset="0"/>
              </a:rPr>
              <a:t>the F1 Score of the 2 classes</a:t>
            </a:r>
            <a:endParaRPr lang="en-US" sz="2400" b="1" dirty="0">
              <a:solidFill>
                <a:schemeClr val="bg1"/>
              </a:solidFill>
              <a:latin typeface="Franklin Gothic Medium Cond" panose="020B0606030402020204" pitchFamily="34" charset="0"/>
            </a:endParaRPr>
          </a:p>
        </p:txBody>
      </p:sp>
      <p:sp>
        <p:nvSpPr>
          <p:cNvPr id="10" name="Right Triangle 9">
            <a:extLst>
              <a:ext uri="{FF2B5EF4-FFF2-40B4-BE49-F238E27FC236}">
                <a16:creationId xmlns:a16="http://schemas.microsoft.com/office/drawing/2014/main" id="{5A5E700D-02A3-4120-963B-57780F81D8A5}"/>
              </a:ext>
            </a:extLst>
          </p:cNvPr>
          <p:cNvSpPr/>
          <p:nvPr/>
        </p:nvSpPr>
        <p:spPr>
          <a:xfrm>
            <a:off x="0" y="0"/>
            <a:ext cx="9144000" cy="5143500"/>
          </a:xfrm>
          <a:prstGeom prst="rtTriangle">
            <a:avLst/>
          </a:prstGeom>
          <a:blipFill dpi="0" rotWithShape="1">
            <a:blip r:embed="rId2">
              <a:alphaModFix amt="11000"/>
            </a:blip>
            <a:srcRect/>
            <a:stretch>
              <a:fillRect l="-40000" r="-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3956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5937D5A-03F0-4201-B882-6D59583EFDD4}"/>
              </a:ext>
            </a:extLst>
          </p:cNvPr>
          <p:cNvSpPr txBox="1">
            <a:spLocks/>
          </p:cNvSpPr>
          <p:nvPr/>
        </p:nvSpPr>
        <p:spPr>
          <a:xfrm>
            <a:off x="3065940" y="2168063"/>
            <a:ext cx="3453101" cy="807373"/>
          </a:xfrm>
          <a:prstGeom prst="rect">
            <a:avLst/>
          </a:prstGeom>
        </p:spPr>
        <p:txBody>
          <a:bodyPr vert="horz" lIns="68580" tIns="34290" rIns="68580" bIns="34290" rtlCol="0" anchor="ctr">
            <a:normAutofit fontScale="47500" lnSpcReduction="2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7200" dirty="0">
                <a:solidFill>
                  <a:schemeClr val="bg1"/>
                </a:solidFill>
              </a:rPr>
              <a:t>Tree Based</a:t>
            </a:r>
          </a:p>
          <a:p>
            <a:r>
              <a:rPr lang="en-US" sz="7200" dirty="0">
                <a:solidFill>
                  <a:schemeClr val="bg1"/>
                </a:solidFill>
              </a:rPr>
              <a:t>models</a:t>
            </a:r>
          </a:p>
        </p:txBody>
      </p:sp>
    </p:spTree>
    <p:extLst>
      <p:ext uri="{BB962C8B-B14F-4D97-AF65-F5344CB8AC3E}">
        <p14:creationId xmlns:p14="http://schemas.microsoft.com/office/powerpoint/2010/main" val="2242665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59"/>
        <p:cNvGrpSpPr/>
        <p:nvPr/>
      </p:nvGrpSpPr>
      <p:grpSpPr>
        <a:xfrm>
          <a:off x="0" y="0"/>
          <a:ext cx="0" cy="0"/>
          <a:chOff x="0" y="0"/>
          <a:chExt cx="0" cy="0"/>
        </a:xfrm>
      </p:grpSpPr>
      <p:sp>
        <p:nvSpPr>
          <p:cNvPr id="4360" name="Google Shape;4360;p67"/>
          <p:cNvSpPr txBox="1">
            <a:spLocks noGrp="1"/>
          </p:cNvSpPr>
          <p:nvPr>
            <p:ph type="title"/>
          </p:nvPr>
        </p:nvSpPr>
        <p:spPr>
          <a:xfrm>
            <a:off x="3744102" y="592852"/>
            <a:ext cx="5462960" cy="474000"/>
          </a:xfrm>
          <a:prstGeom prst="rect">
            <a:avLst/>
          </a:prstGeom>
        </p:spPr>
        <p:txBody>
          <a:bodyPr spcFirstLastPara="1" wrap="square" lIns="91425" tIns="91425" rIns="91425" bIns="91425" anchor="ctr" anchorCtr="0">
            <a:noAutofit/>
          </a:bodyPr>
          <a:lstStyle/>
          <a:p>
            <a:pPr lvl="0"/>
            <a:r>
              <a:rPr lang="en-US" sz="5400" dirty="0"/>
              <a:t>Summary…..</a:t>
            </a:r>
            <a:br>
              <a:rPr lang="en-US" sz="5400" dirty="0"/>
            </a:br>
            <a:endParaRPr sz="5400" dirty="0">
              <a:solidFill>
                <a:schemeClr val="accent4"/>
              </a:solidFill>
            </a:endParaRPr>
          </a:p>
        </p:txBody>
      </p:sp>
      <p:graphicFrame>
        <p:nvGraphicFramePr>
          <p:cNvPr id="6" name="Content Placeholder 3">
            <a:extLst>
              <a:ext uri="{FF2B5EF4-FFF2-40B4-BE49-F238E27FC236}">
                <a16:creationId xmlns:a16="http://schemas.microsoft.com/office/drawing/2014/main" id="{2E7B724D-1B25-4102-8629-4B3625A35191}"/>
              </a:ext>
            </a:extLst>
          </p:cNvPr>
          <p:cNvGraphicFramePr>
            <a:graphicFrameLocks/>
          </p:cNvGraphicFramePr>
          <p:nvPr>
            <p:extLst>
              <p:ext uri="{D42A27DB-BD31-4B8C-83A1-F6EECF244321}">
                <p14:modId xmlns:p14="http://schemas.microsoft.com/office/powerpoint/2010/main" val="1352048513"/>
              </p:ext>
            </p:extLst>
          </p:nvPr>
        </p:nvGraphicFramePr>
        <p:xfrm>
          <a:off x="150061" y="1066852"/>
          <a:ext cx="6414368" cy="3296833"/>
        </p:xfrm>
        <a:graphic>
          <a:graphicData uri="http://schemas.openxmlformats.org/drawingml/2006/table">
            <a:tbl>
              <a:tblPr firstRow="1" firstCol="1" bandRow="1">
                <a:tableStyleId>{00A15C55-8517-42AA-B614-E9B94910E393}</a:tableStyleId>
              </a:tblPr>
              <a:tblGrid>
                <a:gridCol w="2569662">
                  <a:extLst>
                    <a:ext uri="{9D8B030D-6E8A-4147-A177-3AD203B41FA5}">
                      <a16:colId xmlns:a16="http://schemas.microsoft.com/office/drawing/2014/main" val="2887304826"/>
                    </a:ext>
                  </a:extLst>
                </a:gridCol>
                <a:gridCol w="1282232">
                  <a:extLst>
                    <a:ext uri="{9D8B030D-6E8A-4147-A177-3AD203B41FA5}">
                      <a16:colId xmlns:a16="http://schemas.microsoft.com/office/drawing/2014/main" val="3562905625"/>
                    </a:ext>
                  </a:extLst>
                </a:gridCol>
                <a:gridCol w="1281237">
                  <a:extLst>
                    <a:ext uri="{9D8B030D-6E8A-4147-A177-3AD203B41FA5}">
                      <a16:colId xmlns:a16="http://schemas.microsoft.com/office/drawing/2014/main" val="512860381"/>
                    </a:ext>
                  </a:extLst>
                </a:gridCol>
                <a:gridCol w="1281237">
                  <a:extLst>
                    <a:ext uri="{9D8B030D-6E8A-4147-A177-3AD203B41FA5}">
                      <a16:colId xmlns:a16="http://schemas.microsoft.com/office/drawing/2014/main" val="3406128269"/>
                    </a:ext>
                  </a:extLst>
                </a:gridCol>
              </a:tblGrid>
              <a:tr h="340665">
                <a:tc rowSpan="2">
                  <a:txBody>
                    <a:bodyPr/>
                    <a:lstStyle/>
                    <a:p>
                      <a:pPr algn="just">
                        <a:lnSpc>
                          <a:spcPct val="107000"/>
                        </a:lnSpc>
                        <a:spcAft>
                          <a:spcPts val="0"/>
                        </a:spcAft>
                      </a:pPr>
                      <a:r>
                        <a:rPr lang="en-US" sz="1800" dirty="0">
                          <a:effectLst/>
                          <a:latin typeface="Poppins"/>
                        </a:rPr>
                        <a:t>Model </a:t>
                      </a:r>
                      <a:endParaRPr lang="en-US" sz="1800" dirty="0">
                        <a:effectLst/>
                        <a:latin typeface="Poppins"/>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lnSpc>
                          <a:spcPct val="107000"/>
                        </a:lnSpc>
                        <a:spcAft>
                          <a:spcPts val="0"/>
                        </a:spcAft>
                      </a:pPr>
                      <a:r>
                        <a:rPr lang="en-US" sz="1800" dirty="0">
                          <a:effectLst/>
                          <a:latin typeface="Poppins"/>
                        </a:rPr>
                        <a:t>Accuracy</a:t>
                      </a:r>
                      <a:endParaRPr lang="en-US" sz="1800" dirty="0">
                        <a:effectLst/>
                        <a:latin typeface="Poppins"/>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lnSpc>
                          <a:spcPct val="107000"/>
                        </a:lnSpc>
                        <a:spcAft>
                          <a:spcPts val="0"/>
                        </a:spcAft>
                      </a:pPr>
                      <a:r>
                        <a:rPr lang="en-US" sz="1800" dirty="0">
                          <a:effectLst/>
                          <a:latin typeface="Poppins"/>
                        </a:rPr>
                        <a:t>F1 Score</a:t>
                      </a:r>
                      <a:endParaRPr lang="en-US" sz="1800" dirty="0">
                        <a:effectLst/>
                        <a:latin typeface="Poppins"/>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202450507"/>
                  </a:ext>
                </a:extLst>
              </a:tr>
              <a:tr h="551531">
                <a:tc vMerge="1">
                  <a:txBody>
                    <a:bodyPr/>
                    <a:lstStyle/>
                    <a:p>
                      <a:endParaRPr lang="en-US"/>
                    </a:p>
                  </a:txBody>
                  <a:tcPr/>
                </a:tc>
                <a:tc vMerge="1">
                  <a:txBody>
                    <a:bodyPr/>
                    <a:lstStyle/>
                    <a:p>
                      <a:endParaRPr lang="en-US"/>
                    </a:p>
                  </a:txBody>
                  <a:tcPr/>
                </a:tc>
                <a:tc>
                  <a:txBody>
                    <a:bodyPr/>
                    <a:lstStyle/>
                    <a:p>
                      <a:pPr algn="ctr">
                        <a:lnSpc>
                          <a:spcPct val="107000"/>
                        </a:lnSpc>
                        <a:spcAft>
                          <a:spcPts val="0"/>
                        </a:spcAft>
                      </a:pPr>
                      <a:r>
                        <a:rPr lang="en-US" sz="1800" dirty="0">
                          <a:effectLst/>
                          <a:latin typeface="Poppins"/>
                        </a:rPr>
                        <a:t>0</a:t>
                      </a:r>
                      <a:endParaRPr lang="en-US" sz="1800" dirty="0">
                        <a:effectLst/>
                        <a:latin typeface="Poppins"/>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en-US" sz="1800" dirty="0">
                          <a:effectLst/>
                          <a:latin typeface="Poppins"/>
                        </a:rPr>
                        <a:t>1</a:t>
                      </a:r>
                      <a:endParaRPr lang="en-US" sz="1800" dirty="0">
                        <a:effectLst/>
                        <a:latin typeface="Poppins"/>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6861185"/>
                  </a:ext>
                </a:extLst>
              </a:tr>
              <a:tr h="806024">
                <a:tc>
                  <a:txBody>
                    <a:bodyPr/>
                    <a:lstStyle/>
                    <a:p>
                      <a:pPr algn="just">
                        <a:lnSpc>
                          <a:spcPct val="107000"/>
                        </a:lnSpc>
                        <a:spcAft>
                          <a:spcPts val="0"/>
                        </a:spcAft>
                      </a:pPr>
                      <a:r>
                        <a:rPr lang="en-US" sz="1800" dirty="0">
                          <a:effectLst/>
                          <a:latin typeface="Poppins"/>
                        </a:rPr>
                        <a:t>Bagged-Decision Trees</a:t>
                      </a:r>
                      <a:endParaRPr lang="en-US" sz="1800" dirty="0">
                        <a:solidFill>
                          <a:schemeClr val="bg1"/>
                        </a:solidFill>
                        <a:effectLst/>
                        <a:latin typeface="Poppins"/>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Poppins"/>
                        </a:rPr>
                        <a:t>0.9850</a:t>
                      </a:r>
                      <a:endParaRPr lang="en-US" sz="1800" dirty="0">
                        <a:effectLst/>
                        <a:latin typeface="Poppins"/>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Poppins"/>
                        </a:rPr>
                        <a:t>0.99</a:t>
                      </a:r>
                      <a:endParaRPr lang="en-US" sz="1800" dirty="0">
                        <a:effectLst/>
                        <a:latin typeface="Poppins"/>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a:effectLst/>
                          <a:latin typeface="Poppins"/>
                        </a:rPr>
                        <a:t>0.93</a:t>
                      </a:r>
                      <a:endParaRPr lang="en-US" sz="1800">
                        <a:effectLst/>
                        <a:latin typeface="Poppins"/>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2426915"/>
                  </a:ext>
                </a:extLst>
              </a:tr>
              <a:tr h="532871">
                <a:tc>
                  <a:txBody>
                    <a:bodyPr/>
                    <a:lstStyle/>
                    <a:p>
                      <a:pPr algn="just">
                        <a:lnSpc>
                          <a:spcPct val="107000"/>
                        </a:lnSpc>
                        <a:spcAft>
                          <a:spcPts val="0"/>
                        </a:spcAft>
                      </a:pPr>
                      <a:r>
                        <a:rPr lang="en-US" sz="1800" dirty="0">
                          <a:effectLst/>
                          <a:latin typeface="Poppins"/>
                        </a:rPr>
                        <a:t>Random Forest</a:t>
                      </a:r>
                      <a:endParaRPr lang="en-US" sz="1800" dirty="0">
                        <a:solidFill>
                          <a:schemeClr val="bg1"/>
                        </a:solidFill>
                        <a:effectLst/>
                        <a:latin typeface="Poppins"/>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Poppins"/>
                        </a:rPr>
                        <a:t>0.9830</a:t>
                      </a:r>
                      <a:endParaRPr lang="en-US" sz="1800" dirty="0">
                        <a:effectLst/>
                        <a:latin typeface="Poppins"/>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Poppins"/>
                        </a:rPr>
                        <a:t>0.99</a:t>
                      </a:r>
                      <a:endParaRPr lang="en-US" sz="1800" dirty="0">
                        <a:effectLst/>
                        <a:latin typeface="Poppins"/>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Poppins"/>
                        </a:rPr>
                        <a:t>0.92</a:t>
                      </a:r>
                      <a:endParaRPr lang="en-US" sz="1800" dirty="0">
                        <a:effectLst/>
                        <a:latin typeface="Poppins"/>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6911220"/>
                  </a:ext>
                </a:extLst>
              </a:tr>
              <a:tr h="532871">
                <a:tc>
                  <a:txBody>
                    <a:bodyPr/>
                    <a:lstStyle/>
                    <a:p>
                      <a:pPr algn="just">
                        <a:lnSpc>
                          <a:spcPct val="107000"/>
                        </a:lnSpc>
                        <a:spcAft>
                          <a:spcPts val="0"/>
                        </a:spcAft>
                      </a:pPr>
                      <a:r>
                        <a:rPr lang="en-US" sz="1800" dirty="0">
                          <a:effectLst/>
                          <a:latin typeface="Poppins"/>
                        </a:rPr>
                        <a:t>Gradient Boosting</a:t>
                      </a:r>
                      <a:endParaRPr lang="en-US" sz="1800" dirty="0">
                        <a:solidFill>
                          <a:schemeClr val="bg1"/>
                        </a:solidFill>
                        <a:effectLst/>
                        <a:latin typeface="Poppins"/>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Poppins"/>
                        </a:rPr>
                        <a:t>0.9850</a:t>
                      </a:r>
                      <a:endParaRPr lang="en-US" sz="1800" dirty="0">
                        <a:effectLst/>
                        <a:latin typeface="Poppins"/>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a:effectLst/>
                          <a:latin typeface="Poppins"/>
                        </a:rPr>
                        <a:t>0.99</a:t>
                      </a:r>
                      <a:endParaRPr lang="en-US" sz="1800">
                        <a:effectLst/>
                        <a:latin typeface="Poppins"/>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Poppins"/>
                        </a:rPr>
                        <a:t>0.93</a:t>
                      </a:r>
                      <a:endParaRPr lang="en-US" sz="1800" dirty="0">
                        <a:effectLst/>
                        <a:latin typeface="Poppins"/>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5877153"/>
                  </a:ext>
                </a:extLst>
              </a:tr>
              <a:tr h="532871">
                <a:tc>
                  <a:txBody>
                    <a:bodyPr/>
                    <a:lstStyle/>
                    <a:p>
                      <a:pPr algn="just">
                        <a:lnSpc>
                          <a:spcPct val="107000"/>
                        </a:lnSpc>
                        <a:spcAft>
                          <a:spcPts val="0"/>
                        </a:spcAft>
                      </a:pPr>
                      <a:r>
                        <a:rPr lang="en-US" sz="1800" dirty="0">
                          <a:effectLst/>
                          <a:latin typeface="Poppins"/>
                        </a:rPr>
                        <a:t>XGBoost</a:t>
                      </a:r>
                      <a:endParaRPr lang="en-US" sz="1800" dirty="0">
                        <a:solidFill>
                          <a:srgbClr val="FFFF00"/>
                        </a:solidFill>
                        <a:effectLst/>
                        <a:latin typeface="Poppins"/>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Poppins"/>
                        </a:rPr>
                        <a:t>0.9890</a:t>
                      </a:r>
                      <a:endParaRPr lang="en-US" sz="1800" b="1" dirty="0">
                        <a:solidFill>
                          <a:srgbClr val="FFFF00"/>
                        </a:solidFill>
                        <a:effectLst/>
                        <a:latin typeface="Poppins"/>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Poppins"/>
                        </a:rPr>
                        <a:t> 0.99</a:t>
                      </a:r>
                      <a:endParaRPr lang="en-US" sz="1800" b="1" dirty="0">
                        <a:solidFill>
                          <a:srgbClr val="FFFF00"/>
                        </a:solidFill>
                        <a:effectLst/>
                        <a:latin typeface="Poppins"/>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latin typeface="Poppins"/>
                        </a:rPr>
                        <a:t>0.95</a:t>
                      </a:r>
                      <a:endParaRPr lang="en-US" sz="1800" b="1" dirty="0">
                        <a:solidFill>
                          <a:srgbClr val="FFFF00"/>
                        </a:solidFill>
                        <a:effectLst/>
                        <a:latin typeface="Poppins"/>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TextBox 6">
            <a:extLst>
              <a:ext uri="{FF2B5EF4-FFF2-40B4-BE49-F238E27FC236}">
                <a16:creationId xmlns:a16="http://schemas.microsoft.com/office/drawing/2014/main" id="{DCDB60F5-282B-4E95-81F1-BDC1985E54FC}"/>
              </a:ext>
            </a:extLst>
          </p:cNvPr>
          <p:cNvSpPr txBox="1"/>
          <p:nvPr/>
        </p:nvSpPr>
        <p:spPr>
          <a:xfrm>
            <a:off x="6819253" y="1351129"/>
            <a:ext cx="2144333" cy="341632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2400" b="1" dirty="0">
                <a:ln w="0"/>
                <a:solidFill>
                  <a:schemeClr val="accent4"/>
                </a:solidFill>
                <a:latin typeface="Poppins"/>
              </a:rPr>
              <a:t>We can observe that the F1 score for both classes have drastically increased for the tree based models.</a:t>
            </a:r>
          </a:p>
        </p:txBody>
      </p:sp>
      <p:sp>
        <p:nvSpPr>
          <p:cNvPr id="5" name="Rectangle 4">
            <a:extLst>
              <a:ext uri="{FF2B5EF4-FFF2-40B4-BE49-F238E27FC236}">
                <a16:creationId xmlns:a16="http://schemas.microsoft.com/office/drawing/2014/main" id="{B1F72DD6-F24A-46AE-A862-0CA75D3DDD2F}"/>
              </a:ext>
            </a:extLst>
          </p:cNvPr>
          <p:cNvSpPr/>
          <p:nvPr/>
        </p:nvSpPr>
        <p:spPr>
          <a:xfrm>
            <a:off x="4633049" y="0"/>
            <a:ext cx="4510951" cy="5545122"/>
          </a:xfrm>
          <a:prstGeom prst="rect">
            <a:avLst/>
          </a:prstGeom>
          <a:blipFill dpi="0" rotWithShape="1">
            <a:blip r:embed="rId3">
              <a:alphaModFix amt="14000"/>
            </a:blip>
            <a:srcRect/>
            <a:stretch>
              <a:fillRect l="-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02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D766C7-54E7-4939-BF29-13ABFB1F9297}"/>
              </a:ext>
            </a:extLst>
          </p:cNvPr>
          <p:cNvSpPr>
            <a:spLocks noGrp="1"/>
          </p:cNvSpPr>
          <p:nvPr>
            <p:ph type="title" idx="2"/>
          </p:nvPr>
        </p:nvSpPr>
        <p:spPr>
          <a:xfrm>
            <a:off x="1955284" y="1397827"/>
            <a:ext cx="6129535" cy="663300"/>
          </a:xfrm>
        </p:spPr>
        <p:txBody>
          <a:bodyPr/>
          <a:lstStyle/>
          <a:p>
            <a:r>
              <a:rPr lang="en-US" dirty="0"/>
              <a:t>MEMBERS-GROUP 2 </a:t>
            </a:r>
            <a:br>
              <a:rPr lang="en-US" dirty="0"/>
            </a:br>
            <a:endParaRPr lang="en-US" dirty="0"/>
          </a:p>
        </p:txBody>
      </p:sp>
      <p:sp>
        <p:nvSpPr>
          <p:cNvPr id="5" name="Text Box 6">
            <a:extLst>
              <a:ext uri="{FF2B5EF4-FFF2-40B4-BE49-F238E27FC236}">
                <a16:creationId xmlns:a16="http://schemas.microsoft.com/office/drawing/2014/main" id="{54586B38-5270-4793-8B05-887C40625561}"/>
              </a:ext>
            </a:extLst>
          </p:cNvPr>
          <p:cNvSpPr txBox="1">
            <a:spLocks/>
          </p:cNvSpPr>
          <p:nvPr/>
        </p:nvSpPr>
        <p:spPr>
          <a:xfrm>
            <a:off x="982981" y="1729477"/>
            <a:ext cx="6858000" cy="2400563"/>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Questrial"/>
              <a:buNone/>
              <a:defRPr sz="1700" b="0" i="0" u="none" strike="noStrike" cap="none">
                <a:solidFill>
                  <a:schemeClr val="accent4"/>
                </a:solidFill>
                <a:latin typeface="Questrial"/>
                <a:ea typeface="Questrial"/>
                <a:cs typeface="Questrial"/>
                <a:sym typeface="Questrial"/>
              </a:defRPr>
            </a:lvl1pPr>
            <a:lvl2pPr marL="914400" marR="0" lvl="1"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2pPr>
            <a:lvl3pPr marL="1371600" marR="0" lvl="2"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3pPr>
            <a:lvl4pPr marL="1828800" marR="0" lvl="3"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4pPr>
            <a:lvl5pPr marL="2286000" marR="0" lvl="4"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5pPr>
            <a:lvl6pPr marL="2743200" marR="0" lvl="5"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6pPr>
            <a:lvl7pPr marL="3200400" marR="0" lvl="6"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7pPr>
            <a:lvl8pPr marL="3657600" marR="0" lvl="7"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8pPr>
            <a:lvl9pPr marL="4114800" marR="0" lvl="8"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9pPr>
          </a:lstStyle>
          <a:p>
            <a:pPr marL="0" algn="ctr"/>
            <a:r>
              <a:rPr lang="en-US" sz="3200" dirty="0">
                <a:solidFill>
                  <a:schemeClr val="bg1"/>
                </a:solidFill>
                <a:latin typeface="Franklin Gothic Medium Cond" panose="020B0606030402020204" pitchFamily="34" charset="0"/>
                <a:ea typeface="Calibri" panose="020F0502020204030204" pitchFamily="34" charset="0"/>
                <a:cs typeface="Times New Roman" panose="02020603050405020304" pitchFamily="18" charset="0"/>
              </a:rPr>
              <a:t>Asel Kandewatte          - s13994</a:t>
            </a:r>
          </a:p>
          <a:p>
            <a:pPr marL="0" algn="ctr"/>
            <a:r>
              <a:rPr lang="en-US" sz="3200" dirty="0">
                <a:solidFill>
                  <a:schemeClr val="bg1"/>
                </a:solidFill>
                <a:latin typeface="Franklin Gothic Medium Cond" panose="020B0606030402020204" pitchFamily="34" charset="0"/>
                <a:ea typeface="Calibri" panose="020F0502020204030204" pitchFamily="34" charset="0"/>
                <a:cs typeface="Times New Roman" panose="02020603050405020304" pitchFamily="18" charset="0"/>
              </a:rPr>
              <a:t>Saumya </a:t>
            </a:r>
            <a:r>
              <a:rPr lang="en-US" sz="3200" dirty="0" err="1">
                <a:solidFill>
                  <a:schemeClr val="bg1"/>
                </a:solidFill>
                <a:latin typeface="Franklin Gothic Medium Cond" panose="020B0606030402020204" pitchFamily="34" charset="0"/>
                <a:ea typeface="Calibri" panose="020F0502020204030204" pitchFamily="34" charset="0"/>
                <a:cs typeface="Times New Roman" panose="02020603050405020304" pitchFamily="18" charset="0"/>
              </a:rPr>
              <a:t>Karunadhika</a:t>
            </a:r>
            <a:r>
              <a:rPr lang="en-US" sz="3200" dirty="0">
                <a:solidFill>
                  <a:schemeClr val="bg1"/>
                </a:solidFill>
                <a:latin typeface="Franklin Gothic Medium Cond" panose="020B0606030402020204" pitchFamily="34" charset="0"/>
                <a:ea typeface="Calibri" panose="020F0502020204030204" pitchFamily="34" charset="0"/>
                <a:cs typeface="Times New Roman" panose="02020603050405020304" pitchFamily="18" charset="0"/>
              </a:rPr>
              <a:t> - s13995</a:t>
            </a:r>
          </a:p>
          <a:p>
            <a:pPr marL="0" algn="ctr"/>
            <a:r>
              <a:rPr lang="en-US" sz="3200" dirty="0" err="1">
                <a:solidFill>
                  <a:schemeClr val="bg1"/>
                </a:solidFill>
                <a:latin typeface="Franklin Gothic Medium Cond" panose="020B0606030402020204" pitchFamily="34" charset="0"/>
                <a:ea typeface="Calibri" panose="020F0502020204030204" pitchFamily="34" charset="0"/>
                <a:cs typeface="Times New Roman" panose="02020603050405020304" pitchFamily="18" charset="0"/>
              </a:rPr>
              <a:t>Danushka</a:t>
            </a:r>
            <a:r>
              <a:rPr lang="en-US" sz="3200" dirty="0">
                <a:solidFill>
                  <a:schemeClr val="bg1"/>
                </a:solidFill>
                <a:latin typeface="Franklin Gothic Medium Cond" panose="020B0606030402020204" pitchFamily="34" charset="0"/>
                <a:ea typeface="Calibri" panose="020F0502020204030204" pitchFamily="34" charset="0"/>
                <a:cs typeface="Times New Roman" panose="02020603050405020304" pitchFamily="18" charset="0"/>
              </a:rPr>
              <a:t> </a:t>
            </a:r>
            <a:r>
              <a:rPr lang="en-US" sz="3200" dirty="0" err="1">
                <a:solidFill>
                  <a:schemeClr val="bg1"/>
                </a:solidFill>
                <a:latin typeface="Franklin Gothic Medium Cond" panose="020B0606030402020204" pitchFamily="34" charset="0"/>
                <a:ea typeface="Calibri" panose="020F0502020204030204" pitchFamily="34" charset="0"/>
                <a:cs typeface="Times New Roman" panose="02020603050405020304" pitchFamily="18" charset="0"/>
              </a:rPr>
              <a:t>Suwaris</a:t>
            </a:r>
            <a:r>
              <a:rPr lang="en-US" sz="3200" dirty="0">
                <a:solidFill>
                  <a:schemeClr val="bg1"/>
                </a:solidFill>
                <a:latin typeface="Franklin Gothic Medium Cond" panose="020B0606030402020204" pitchFamily="34" charset="0"/>
                <a:ea typeface="Calibri" panose="020F0502020204030204" pitchFamily="34" charset="0"/>
                <a:cs typeface="Times New Roman" panose="02020603050405020304" pitchFamily="18" charset="0"/>
              </a:rPr>
              <a:t>       - s14024</a:t>
            </a:r>
          </a:p>
          <a:p>
            <a:pPr marL="0" algn="ctr"/>
            <a:endParaRPr lang="en-US" sz="700" dirty="0">
              <a:solidFill>
                <a:schemeClr val="bg1"/>
              </a:solidFill>
              <a:latin typeface="Franklin Gothic Medium Cond" panose="020B06060304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8382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64"/>
        <p:cNvGrpSpPr/>
        <p:nvPr/>
      </p:nvGrpSpPr>
      <p:grpSpPr>
        <a:xfrm>
          <a:off x="0" y="0"/>
          <a:ext cx="0" cy="0"/>
          <a:chOff x="0" y="0"/>
          <a:chExt cx="0" cy="0"/>
        </a:xfrm>
      </p:grpSpPr>
      <p:sp>
        <p:nvSpPr>
          <p:cNvPr id="12" name="TextBox 11">
            <a:extLst>
              <a:ext uri="{FF2B5EF4-FFF2-40B4-BE49-F238E27FC236}">
                <a16:creationId xmlns:a16="http://schemas.microsoft.com/office/drawing/2014/main" id="{A6B25813-A6E5-4EFB-A696-2E261E027815}"/>
              </a:ext>
            </a:extLst>
          </p:cNvPr>
          <p:cNvSpPr txBox="1"/>
          <p:nvPr/>
        </p:nvSpPr>
        <p:spPr>
          <a:xfrm>
            <a:off x="335354" y="2131163"/>
            <a:ext cx="2877184" cy="1200329"/>
          </a:xfrm>
          <a:prstGeom prst="rect">
            <a:avLst/>
          </a:prstGeom>
          <a:noFill/>
          <a:ln w="38100">
            <a:noFill/>
          </a:ln>
        </p:spPr>
        <p:style>
          <a:lnRef idx="3">
            <a:schemeClr val="lt1"/>
          </a:lnRef>
          <a:fillRef idx="1">
            <a:schemeClr val="accent5"/>
          </a:fillRef>
          <a:effectRef idx="1">
            <a:schemeClr val="accent5"/>
          </a:effectRef>
          <a:fontRef idx="minor">
            <a:schemeClr val="lt1"/>
          </a:fontRef>
        </p:style>
        <p:txBody>
          <a:bodyPr wrap="square" rtlCol="0">
            <a:spAutoFit/>
          </a:bodyPr>
          <a:lstStyle/>
          <a:p>
            <a:pPr marL="285750" indent="-285750">
              <a:buFont typeface="Wingdings" panose="05000000000000000000" pitchFamily="2" charset="2"/>
              <a:buChar char="§"/>
            </a:pPr>
            <a:r>
              <a:rPr lang="en-US" sz="1800" dirty="0">
                <a:solidFill>
                  <a:schemeClr val="bg1"/>
                </a:solidFill>
                <a:latin typeface="Poppins"/>
              </a:rPr>
              <a:t>SMOTE</a:t>
            </a:r>
          </a:p>
          <a:p>
            <a:pPr marL="285750" indent="-285750">
              <a:buFont typeface="Wingdings" panose="05000000000000000000" pitchFamily="2" charset="2"/>
              <a:buChar char="§"/>
            </a:pPr>
            <a:r>
              <a:rPr lang="en-US" sz="1800" dirty="0">
                <a:solidFill>
                  <a:schemeClr val="bg1"/>
                </a:solidFill>
                <a:latin typeface="Poppins"/>
              </a:rPr>
              <a:t>Random under-sampling </a:t>
            </a:r>
          </a:p>
          <a:p>
            <a:pPr marL="285750" indent="-285750">
              <a:buFont typeface="Wingdings" panose="05000000000000000000" pitchFamily="2" charset="2"/>
              <a:buChar char="§"/>
            </a:pPr>
            <a:r>
              <a:rPr lang="en-US" sz="1800" dirty="0">
                <a:solidFill>
                  <a:schemeClr val="bg1"/>
                </a:solidFill>
                <a:latin typeface="Poppins"/>
              </a:rPr>
              <a:t>Random under-sampling with SMOTE</a:t>
            </a:r>
          </a:p>
        </p:txBody>
      </p:sp>
      <p:pic>
        <p:nvPicPr>
          <p:cNvPr id="26" name="Content Placeholder 3">
            <a:extLst>
              <a:ext uri="{FF2B5EF4-FFF2-40B4-BE49-F238E27FC236}">
                <a16:creationId xmlns:a16="http://schemas.microsoft.com/office/drawing/2014/main" id="{2B1D792B-5227-4A43-BBD4-3639D2531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6646" y="1839946"/>
            <a:ext cx="5634101" cy="24034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ectangle 7">
            <a:extLst>
              <a:ext uri="{FF2B5EF4-FFF2-40B4-BE49-F238E27FC236}">
                <a16:creationId xmlns:a16="http://schemas.microsoft.com/office/drawing/2014/main" id="{389E3254-F5CF-4FC5-9378-2D84E379D222}"/>
              </a:ext>
            </a:extLst>
          </p:cNvPr>
          <p:cNvSpPr/>
          <p:nvPr/>
        </p:nvSpPr>
        <p:spPr>
          <a:xfrm>
            <a:off x="173253" y="477608"/>
            <a:ext cx="3556535" cy="1569660"/>
          </a:xfrm>
          <a:prstGeom prst="rect">
            <a:avLst/>
          </a:prstGeom>
        </p:spPr>
        <p:txBody>
          <a:bodyPr wrap="square">
            <a:spAutoFit/>
          </a:bodyPr>
          <a:lstStyle/>
          <a:p>
            <a:r>
              <a:rPr lang="en-US" sz="3200" b="1" dirty="0">
                <a:solidFill>
                  <a:schemeClr val="bg1"/>
                </a:solidFill>
              </a:rPr>
              <a:t>Treating Unbalanced Data</a:t>
            </a:r>
            <a:br>
              <a:rPr lang="en-US" sz="3200" b="1" dirty="0">
                <a:solidFill>
                  <a:schemeClr val="bg1"/>
                </a:solidFill>
              </a:rPr>
            </a:br>
            <a:endParaRPr lang="en-US" sz="3200" b="1" dirty="0">
              <a:solidFill>
                <a:schemeClr val="bg1"/>
              </a:solidFill>
            </a:endParaRPr>
          </a:p>
        </p:txBody>
      </p:sp>
    </p:spTree>
    <p:extLst>
      <p:ext uri="{BB962C8B-B14F-4D97-AF65-F5344CB8AC3E}">
        <p14:creationId xmlns:p14="http://schemas.microsoft.com/office/powerpoint/2010/main" val="3920757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69AF29F-89DD-42AA-AE5E-3AC3DF2B6E50}"/>
              </a:ext>
            </a:extLst>
          </p:cNvPr>
          <p:cNvSpPr txBox="1">
            <a:spLocks/>
          </p:cNvSpPr>
          <p:nvPr/>
        </p:nvSpPr>
        <p:spPr>
          <a:xfrm>
            <a:off x="7192379" y="559987"/>
            <a:ext cx="1738649" cy="4279004"/>
          </a:xfrm>
          <a:prstGeom prst="rect">
            <a:avLst/>
          </a:prstGeom>
          <a:noFill/>
          <a:ln>
            <a:noFill/>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Questrial"/>
              <a:buNone/>
              <a:defRPr sz="1700" b="0" i="0" u="none" strike="noStrike" cap="none">
                <a:solidFill>
                  <a:schemeClr val="accent4"/>
                </a:solidFill>
                <a:latin typeface="Questrial"/>
                <a:ea typeface="Questrial"/>
                <a:cs typeface="Questrial"/>
                <a:sym typeface="Questrial"/>
              </a:defRPr>
            </a:lvl1pPr>
            <a:lvl2pPr marL="914400" marR="0" lvl="1"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2pPr>
            <a:lvl3pPr marL="1371600" marR="0" lvl="2"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3pPr>
            <a:lvl4pPr marL="1828800" marR="0" lvl="3"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4pPr>
            <a:lvl5pPr marL="2286000" marR="0" lvl="4"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5pPr>
            <a:lvl6pPr marL="2743200" marR="0" lvl="5"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6pPr>
            <a:lvl7pPr marL="3200400" marR="0" lvl="6"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7pPr>
            <a:lvl8pPr marL="3657600" marR="0" lvl="7"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8pPr>
            <a:lvl9pPr marL="4114800" marR="0" lvl="8"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9pPr>
          </a:lstStyle>
          <a:p>
            <a:pPr marL="0" indent="0" algn="ctr"/>
            <a:r>
              <a:rPr lang="en-US" sz="2100" b="1">
                <a:solidFill>
                  <a:schemeClr val="accent5"/>
                </a:solidFill>
                <a:latin typeface="Poppins"/>
              </a:rPr>
              <a:t>The combination of SMOTE and under-sampling performs better than plain under-sampling. </a:t>
            </a:r>
          </a:p>
          <a:p>
            <a:pPr marL="0" indent="0" algn="ctr"/>
            <a:r>
              <a:rPr lang="en-US" sz="2100" b="1">
                <a:solidFill>
                  <a:schemeClr val="accent5"/>
                </a:solidFill>
                <a:latin typeface="Poppins"/>
              </a:rPr>
              <a:t>   N.V. Chawla       (2011)</a:t>
            </a:r>
            <a:endParaRPr lang="en-US" sz="2100" b="1" dirty="0">
              <a:solidFill>
                <a:schemeClr val="accent5"/>
              </a:solidFill>
              <a:latin typeface="Poppins"/>
            </a:endParaRPr>
          </a:p>
        </p:txBody>
      </p:sp>
      <p:graphicFrame>
        <p:nvGraphicFramePr>
          <p:cNvPr id="6" name="Table 5">
            <a:extLst>
              <a:ext uri="{FF2B5EF4-FFF2-40B4-BE49-F238E27FC236}">
                <a16:creationId xmlns:a16="http://schemas.microsoft.com/office/drawing/2014/main" id="{991926F3-473E-4E56-8507-FCF7BDFE2A0F}"/>
              </a:ext>
            </a:extLst>
          </p:cNvPr>
          <p:cNvGraphicFramePr>
            <a:graphicFrameLocks noGrp="1"/>
          </p:cNvGraphicFramePr>
          <p:nvPr>
            <p:extLst>
              <p:ext uri="{D42A27DB-BD31-4B8C-83A1-F6EECF244321}">
                <p14:modId xmlns:p14="http://schemas.microsoft.com/office/powerpoint/2010/main" val="2294642502"/>
              </p:ext>
            </p:extLst>
          </p:nvPr>
        </p:nvGraphicFramePr>
        <p:xfrm>
          <a:off x="122156" y="536905"/>
          <a:ext cx="6944319" cy="4405617"/>
        </p:xfrm>
        <a:graphic>
          <a:graphicData uri="http://schemas.openxmlformats.org/drawingml/2006/table">
            <a:tbl>
              <a:tblPr firstRow="1" firstCol="1" bandRow="1">
                <a:tableStyleId>{F5AB1C69-6EDB-4FF4-983F-18BD219EF322}</a:tableStyleId>
              </a:tblPr>
              <a:tblGrid>
                <a:gridCol w="1399110">
                  <a:extLst>
                    <a:ext uri="{9D8B030D-6E8A-4147-A177-3AD203B41FA5}">
                      <a16:colId xmlns:a16="http://schemas.microsoft.com/office/drawing/2014/main" val="20000"/>
                    </a:ext>
                  </a:extLst>
                </a:gridCol>
                <a:gridCol w="745220">
                  <a:extLst>
                    <a:ext uri="{9D8B030D-6E8A-4147-A177-3AD203B41FA5}">
                      <a16:colId xmlns:a16="http://schemas.microsoft.com/office/drawing/2014/main" val="20001"/>
                    </a:ext>
                  </a:extLst>
                </a:gridCol>
                <a:gridCol w="598868">
                  <a:extLst>
                    <a:ext uri="{9D8B030D-6E8A-4147-A177-3AD203B41FA5}">
                      <a16:colId xmlns:a16="http://schemas.microsoft.com/office/drawing/2014/main" val="20002"/>
                    </a:ext>
                  </a:extLst>
                </a:gridCol>
                <a:gridCol w="598868">
                  <a:extLst>
                    <a:ext uri="{9D8B030D-6E8A-4147-A177-3AD203B41FA5}">
                      <a16:colId xmlns:a16="http://schemas.microsoft.com/office/drawing/2014/main" val="20003"/>
                    </a:ext>
                  </a:extLst>
                </a:gridCol>
                <a:gridCol w="750858">
                  <a:extLst>
                    <a:ext uri="{9D8B030D-6E8A-4147-A177-3AD203B41FA5}">
                      <a16:colId xmlns:a16="http://schemas.microsoft.com/office/drawing/2014/main" val="20004"/>
                    </a:ext>
                  </a:extLst>
                </a:gridCol>
                <a:gridCol w="591764">
                  <a:extLst>
                    <a:ext uri="{9D8B030D-6E8A-4147-A177-3AD203B41FA5}">
                      <a16:colId xmlns:a16="http://schemas.microsoft.com/office/drawing/2014/main" val="20005"/>
                    </a:ext>
                  </a:extLst>
                </a:gridCol>
                <a:gridCol w="463640">
                  <a:extLst>
                    <a:ext uri="{9D8B030D-6E8A-4147-A177-3AD203B41FA5}">
                      <a16:colId xmlns:a16="http://schemas.microsoft.com/office/drawing/2014/main" val="20006"/>
                    </a:ext>
                  </a:extLst>
                </a:gridCol>
                <a:gridCol w="758725">
                  <a:extLst>
                    <a:ext uri="{9D8B030D-6E8A-4147-A177-3AD203B41FA5}">
                      <a16:colId xmlns:a16="http://schemas.microsoft.com/office/drawing/2014/main" val="20007"/>
                    </a:ext>
                  </a:extLst>
                </a:gridCol>
                <a:gridCol w="518633">
                  <a:extLst>
                    <a:ext uri="{9D8B030D-6E8A-4147-A177-3AD203B41FA5}">
                      <a16:colId xmlns:a16="http://schemas.microsoft.com/office/drawing/2014/main" val="20008"/>
                    </a:ext>
                  </a:extLst>
                </a:gridCol>
                <a:gridCol w="518633">
                  <a:extLst>
                    <a:ext uri="{9D8B030D-6E8A-4147-A177-3AD203B41FA5}">
                      <a16:colId xmlns:a16="http://schemas.microsoft.com/office/drawing/2014/main" val="20009"/>
                    </a:ext>
                  </a:extLst>
                </a:gridCol>
              </a:tblGrid>
              <a:tr h="451807">
                <a:tc rowSpan="3">
                  <a:txBody>
                    <a:bodyPr/>
                    <a:lstStyle/>
                    <a:p>
                      <a:pPr marL="0" marR="0" algn="ctr">
                        <a:lnSpc>
                          <a:spcPct val="107000"/>
                        </a:lnSpc>
                        <a:spcBef>
                          <a:spcPts val="0"/>
                        </a:spcBef>
                        <a:spcAft>
                          <a:spcPts val="0"/>
                        </a:spcAft>
                      </a:pPr>
                      <a:r>
                        <a:rPr lang="en-US" sz="1200" dirty="0">
                          <a:effectLst/>
                        </a:rPr>
                        <a:t>Model Fitted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marR="0" algn="ctr">
                        <a:lnSpc>
                          <a:spcPct val="107000"/>
                        </a:lnSpc>
                        <a:spcBef>
                          <a:spcPts val="0"/>
                        </a:spcBef>
                        <a:spcAft>
                          <a:spcPts val="0"/>
                        </a:spcAft>
                      </a:pPr>
                      <a:r>
                        <a:rPr lang="en-US" sz="1200" dirty="0">
                          <a:effectLst/>
                        </a:rPr>
                        <a:t>SMOTE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marL="0" marR="0" algn="ctr">
                        <a:lnSpc>
                          <a:spcPct val="107000"/>
                        </a:lnSpc>
                        <a:spcBef>
                          <a:spcPts val="0"/>
                        </a:spcBef>
                        <a:spcAft>
                          <a:spcPts val="0"/>
                        </a:spcAft>
                      </a:pPr>
                      <a:r>
                        <a:rPr lang="en-US" sz="1200">
                          <a:effectLst/>
                        </a:rPr>
                        <a:t>Under Sampling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marL="0" marR="0" algn="ctr">
                        <a:lnSpc>
                          <a:spcPct val="107000"/>
                        </a:lnSpc>
                        <a:spcBef>
                          <a:spcPts val="0"/>
                        </a:spcBef>
                        <a:spcAft>
                          <a:spcPts val="0"/>
                        </a:spcAft>
                      </a:pPr>
                      <a:r>
                        <a:rPr lang="en-US" sz="1200" dirty="0">
                          <a:effectLst/>
                        </a:rPr>
                        <a:t>Under </a:t>
                      </a:r>
                      <a:r>
                        <a:rPr lang="en-US" sz="1200" dirty="0" err="1">
                          <a:effectLst/>
                        </a:rPr>
                        <a:t>Sampling+SMOTE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7225">
                <a:tc vMerge="1">
                  <a:txBody>
                    <a:bodyPr/>
                    <a:lstStyle/>
                    <a:p>
                      <a:endParaRPr lang="en-US"/>
                    </a:p>
                  </a:txBody>
                  <a:tcPr/>
                </a:tc>
                <a:tc>
                  <a:txBody>
                    <a:bodyPr/>
                    <a:lstStyle/>
                    <a:p>
                      <a:pPr marL="0" marR="0" algn="ctr">
                        <a:lnSpc>
                          <a:spcPct val="107000"/>
                        </a:lnSpc>
                        <a:spcBef>
                          <a:spcPts val="0"/>
                        </a:spcBef>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200">
                          <a:effectLst/>
                        </a:rPr>
                        <a:t>F1 Score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marR="0" algn="ctr">
                        <a:lnSpc>
                          <a:spcPct val="107000"/>
                        </a:lnSpc>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200">
                          <a:effectLst/>
                        </a:rPr>
                        <a:t>F1 Score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marR="0" algn="ctr">
                        <a:lnSpc>
                          <a:spcPct val="107000"/>
                        </a:lnSpc>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200">
                          <a:effectLst/>
                        </a:rPr>
                        <a:t>F1 Score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1"/>
                  </a:ext>
                </a:extLst>
              </a:tr>
              <a:tr h="548489">
                <a:tc vMerge="1">
                  <a:txBody>
                    <a:bodyPr/>
                    <a:lstStyle/>
                    <a:p>
                      <a:endParaRPr lang="en-US"/>
                    </a:p>
                  </a:txBody>
                  <a:tcPr/>
                </a:tc>
                <a:tc>
                  <a:txBody>
                    <a:bodyPr/>
                    <a:lstStyle/>
                    <a:p>
                      <a:pPr marL="0" marR="0" algn="ctr">
                        <a:lnSpc>
                          <a:spcPct val="107000"/>
                        </a:lnSpc>
                        <a:spcBef>
                          <a:spcPts val="0"/>
                        </a:spcBef>
                        <a:spcAft>
                          <a:spcPts val="0"/>
                        </a:spcAft>
                      </a:pPr>
                      <a:r>
                        <a:rPr lang="en-US" sz="1200" dirty="0">
                          <a:effectLst/>
                        </a:rPr>
                        <a:t>Accuracy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Accuracy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Accuracy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67225">
                <a:tc>
                  <a:txBody>
                    <a:bodyPr/>
                    <a:lstStyle/>
                    <a:p>
                      <a:pPr marL="0" marR="0" algn="l">
                        <a:lnSpc>
                          <a:spcPct val="107000"/>
                        </a:lnSpc>
                        <a:spcBef>
                          <a:spcPts val="0"/>
                        </a:spcBef>
                        <a:spcAft>
                          <a:spcPts val="0"/>
                        </a:spcAft>
                      </a:pPr>
                      <a:r>
                        <a:rPr lang="en-US" sz="1200" dirty="0">
                          <a:effectLst/>
                        </a:rPr>
                        <a:t>Logistic with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12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67225">
                <a:tc>
                  <a:txBody>
                    <a:bodyPr/>
                    <a:lstStyle/>
                    <a:p>
                      <a:pPr marL="0" marR="0" algn="ctr">
                        <a:lnSpc>
                          <a:spcPct val="107000"/>
                        </a:lnSpc>
                        <a:spcBef>
                          <a:spcPts val="0"/>
                        </a:spcBef>
                        <a:spcAft>
                          <a:spcPts val="0"/>
                        </a:spcAft>
                      </a:pPr>
                      <a:r>
                        <a:rPr lang="en-US" sz="1200" dirty="0">
                          <a:effectLst/>
                        </a:rPr>
                        <a:t>        Ridge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 0.864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 0.92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0.60 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0.877</a:t>
                      </a:r>
                      <a:endParaRPr lang="en-US" sz="12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0.93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0.61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0.875</a:t>
                      </a:r>
                      <a:endParaRPr lang="en-US" sz="12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0.93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0.62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67225">
                <a:tc>
                  <a:txBody>
                    <a:bodyPr/>
                    <a:lstStyle/>
                    <a:p>
                      <a:pPr marL="0" marR="0" algn="ctr">
                        <a:lnSpc>
                          <a:spcPct val="107000"/>
                        </a:lnSpc>
                        <a:spcBef>
                          <a:spcPts val="0"/>
                        </a:spcBef>
                        <a:spcAft>
                          <a:spcPts val="0"/>
                        </a:spcAft>
                      </a:pPr>
                      <a:r>
                        <a:rPr lang="en-US" sz="1200" dirty="0">
                          <a:effectLst/>
                        </a:rPr>
                        <a:t>        Lasso</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 0.864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 0.92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0.60 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0.869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0.92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0.885</a:t>
                      </a:r>
                      <a:endParaRPr lang="en-US" sz="12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0.93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0.64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67225">
                <a:tc>
                  <a:txBody>
                    <a:bodyPr/>
                    <a:lstStyle/>
                    <a:p>
                      <a:pPr marL="0" marR="0" algn="ctr">
                        <a:lnSpc>
                          <a:spcPct val="107000"/>
                        </a:lnSpc>
                        <a:spcBef>
                          <a:spcPts val="0"/>
                        </a:spcBef>
                        <a:spcAft>
                          <a:spcPts val="0"/>
                        </a:spcAft>
                      </a:pPr>
                      <a:r>
                        <a:rPr lang="en-US" sz="1200" dirty="0">
                          <a:effectLst/>
                        </a:rPr>
                        <a:t>        Elastic Net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 0.860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 0.92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0.58 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0.857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0.91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0.58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0.921</a:t>
                      </a:r>
                      <a:endParaRPr lang="en-US" sz="12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0.96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0.56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67225">
                <a:tc>
                  <a:txBody>
                    <a:bodyPr/>
                    <a:lstStyle/>
                    <a:p>
                      <a:pPr marL="0" marR="0" algn="l">
                        <a:lnSpc>
                          <a:spcPct val="107000"/>
                        </a:lnSpc>
                        <a:spcBef>
                          <a:spcPts val="0"/>
                        </a:spcBef>
                        <a:spcAft>
                          <a:spcPts val="0"/>
                        </a:spcAft>
                      </a:pPr>
                      <a:r>
                        <a:rPr lang="en-US" sz="1200">
                          <a:effectLst/>
                        </a:rPr>
                        <a:t>KNN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 0.898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 0.94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0.60 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0.822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0.89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0.53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0.894</a:t>
                      </a:r>
                      <a:endParaRPr lang="en-US" sz="12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0.94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67225">
                <a:tc>
                  <a:txBody>
                    <a:bodyPr/>
                    <a:lstStyle/>
                    <a:p>
                      <a:pPr marL="0" marR="0" algn="l">
                        <a:lnSpc>
                          <a:spcPct val="107000"/>
                        </a:lnSpc>
                        <a:spcBef>
                          <a:spcPts val="0"/>
                        </a:spcBef>
                        <a:spcAft>
                          <a:spcPts val="0"/>
                        </a:spcAft>
                      </a:pPr>
                      <a:r>
                        <a:rPr lang="en-US" sz="1200">
                          <a:effectLst/>
                        </a:rPr>
                        <a:t>SVM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 0.901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 0.91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0.75 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0.936</a:t>
                      </a:r>
                      <a:endParaRPr lang="en-US" sz="12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0.96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0.76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0.918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0.95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0.71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548489">
                <a:tc>
                  <a:txBody>
                    <a:bodyPr/>
                    <a:lstStyle/>
                    <a:p>
                      <a:pPr marL="0" marR="0" algn="l">
                        <a:lnSpc>
                          <a:spcPct val="107000"/>
                        </a:lnSpc>
                        <a:spcBef>
                          <a:spcPts val="0"/>
                        </a:spcBef>
                        <a:spcAft>
                          <a:spcPts val="0"/>
                        </a:spcAft>
                      </a:pPr>
                      <a:r>
                        <a:rPr lang="en-US" sz="1200">
                          <a:effectLst/>
                        </a:rPr>
                        <a:t>Bagged Decision Trees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 0.974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 0.99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0.88 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0.984</a:t>
                      </a:r>
                      <a:endParaRPr lang="en-US" sz="12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0.98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0.75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0.972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0.98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0.88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67225">
                <a:tc>
                  <a:txBody>
                    <a:bodyPr/>
                    <a:lstStyle/>
                    <a:p>
                      <a:pPr marL="0" marR="0" algn="l">
                        <a:lnSpc>
                          <a:spcPct val="107000"/>
                        </a:lnSpc>
                        <a:spcBef>
                          <a:spcPts val="0"/>
                        </a:spcBef>
                        <a:spcAft>
                          <a:spcPts val="0"/>
                        </a:spcAft>
                      </a:pPr>
                      <a:r>
                        <a:rPr lang="en-US" sz="1200">
                          <a:effectLst/>
                        </a:rPr>
                        <a:t>Random Forest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 0.981</a:t>
                      </a:r>
                      <a:endParaRPr lang="en-US" sz="12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 0.99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0.90 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0.961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0.98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0.75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0.976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0.99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451807">
                <a:tc>
                  <a:txBody>
                    <a:bodyPr/>
                    <a:lstStyle/>
                    <a:p>
                      <a:pPr marL="0" marR="0" algn="l">
                        <a:lnSpc>
                          <a:spcPct val="107000"/>
                        </a:lnSpc>
                        <a:spcBef>
                          <a:spcPts val="0"/>
                        </a:spcBef>
                        <a:spcAft>
                          <a:spcPts val="0"/>
                        </a:spcAft>
                      </a:pPr>
                      <a:r>
                        <a:rPr lang="en-US" sz="1200">
                          <a:effectLst/>
                        </a:rPr>
                        <a:t>Gradient Boosting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 0.981</a:t>
                      </a:r>
                      <a:endParaRPr lang="en-US" sz="12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 0.99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0.91 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0.968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0.98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0.87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0.979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0.99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0.91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67225">
                <a:tc>
                  <a:txBody>
                    <a:bodyPr/>
                    <a:lstStyle/>
                    <a:p>
                      <a:pPr marL="0" marR="0" algn="l">
                        <a:lnSpc>
                          <a:spcPct val="107000"/>
                        </a:lnSpc>
                        <a:spcBef>
                          <a:spcPts val="0"/>
                        </a:spcBef>
                        <a:spcAft>
                          <a:spcPts val="0"/>
                        </a:spcAft>
                      </a:pPr>
                      <a:r>
                        <a:rPr lang="en-US" sz="1200" dirty="0">
                          <a:effectLst/>
                        </a:rPr>
                        <a:t>XG Boosting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 0.979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 0.99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 0.91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0.967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0.98</a:t>
                      </a:r>
                      <a:endParaRPr lang="en-US" sz="12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0.87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0.974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0.99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0.89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7" name="TextBox 6">
            <a:extLst>
              <a:ext uri="{FF2B5EF4-FFF2-40B4-BE49-F238E27FC236}">
                <a16:creationId xmlns:a16="http://schemas.microsoft.com/office/drawing/2014/main" id="{C9ADD4B6-532A-44A0-9AAC-89960D3C5D7E}"/>
              </a:ext>
            </a:extLst>
          </p:cNvPr>
          <p:cNvSpPr txBox="1"/>
          <p:nvPr/>
        </p:nvSpPr>
        <p:spPr>
          <a:xfrm>
            <a:off x="197069" y="121407"/>
            <a:ext cx="4374931" cy="415498"/>
          </a:xfrm>
          <a:prstGeom prst="rect">
            <a:avLst/>
          </a:prstGeom>
          <a:noFill/>
        </p:spPr>
        <p:txBody>
          <a:bodyPr wrap="square" rtlCol="0">
            <a:spAutoFit/>
          </a:bodyPr>
          <a:lstStyle/>
          <a:p>
            <a:r>
              <a:rPr lang="en-US" sz="2100" b="1" dirty="0">
                <a:solidFill>
                  <a:schemeClr val="accent5"/>
                </a:solidFill>
              </a:rPr>
              <a:t>Summary…..</a:t>
            </a:r>
          </a:p>
        </p:txBody>
      </p:sp>
    </p:spTree>
    <p:extLst>
      <p:ext uri="{BB962C8B-B14F-4D97-AF65-F5344CB8AC3E}">
        <p14:creationId xmlns:p14="http://schemas.microsoft.com/office/powerpoint/2010/main" val="1023545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7C2ADF2-AE3F-4256-A433-AE9AD994D902}"/>
              </a:ext>
            </a:extLst>
          </p:cNvPr>
          <p:cNvSpPr/>
          <p:nvPr/>
        </p:nvSpPr>
        <p:spPr>
          <a:xfrm rot="10800000">
            <a:off x="0" y="-87835"/>
            <a:ext cx="4954741" cy="5231335"/>
          </a:xfrm>
          <a:prstGeom prst="rect">
            <a:avLst/>
          </a:prstGeom>
          <a:blipFill dpi="0" rotWithShape="0">
            <a:blip r:embed="rId2">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3773F79-57B5-4293-AA6B-CCB74FD73861}"/>
              </a:ext>
            </a:extLst>
          </p:cNvPr>
          <p:cNvSpPr txBox="1"/>
          <p:nvPr/>
        </p:nvSpPr>
        <p:spPr>
          <a:xfrm>
            <a:off x="5181600" y="388322"/>
            <a:ext cx="3892036" cy="646331"/>
          </a:xfrm>
          <a:prstGeom prst="rect">
            <a:avLst/>
          </a:prstGeom>
          <a:noFill/>
        </p:spPr>
        <p:txBody>
          <a:bodyPr wrap="square" rtlCol="0">
            <a:spAutoFit/>
          </a:bodyPr>
          <a:lstStyle/>
          <a:p>
            <a:r>
              <a:rPr lang="en-US" sz="3600" dirty="0">
                <a:ln w="0"/>
                <a:solidFill>
                  <a:schemeClr val="tx1"/>
                </a:solidFill>
                <a:effectLst>
                  <a:outerShdw blurRad="38100" dist="19050" dir="2700000" algn="tl" rotWithShape="0">
                    <a:schemeClr val="dk1">
                      <a:alpha val="40000"/>
                    </a:schemeClr>
                  </a:outerShdw>
                </a:effectLst>
              </a:rPr>
              <a:t>The Final Model</a:t>
            </a:r>
          </a:p>
        </p:txBody>
      </p:sp>
      <p:sp>
        <p:nvSpPr>
          <p:cNvPr id="13" name="Rectangle 12">
            <a:extLst>
              <a:ext uri="{FF2B5EF4-FFF2-40B4-BE49-F238E27FC236}">
                <a16:creationId xmlns:a16="http://schemas.microsoft.com/office/drawing/2014/main" id="{0E946378-6BBB-415F-B636-736335B2FC62}"/>
              </a:ext>
            </a:extLst>
          </p:cNvPr>
          <p:cNvSpPr/>
          <p:nvPr/>
        </p:nvSpPr>
        <p:spPr>
          <a:xfrm>
            <a:off x="7022629" y="1376241"/>
            <a:ext cx="2487131" cy="523220"/>
          </a:xfrm>
          <a:prstGeom prst="rect">
            <a:avLst/>
          </a:prstGeom>
        </p:spPr>
        <p:txBody>
          <a:bodyPr wrap="square">
            <a:spAutoFit/>
          </a:bodyPr>
          <a:lstStyle/>
          <a:p>
            <a:r>
              <a:rPr lang="en-US" sz="2800" b="1" dirty="0" err="1">
                <a:solidFill>
                  <a:schemeClr val="bg2">
                    <a:lumMod val="20000"/>
                    <a:lumOff val="80000"/>
                  </a:schemeClr>
                </a:solidFill>
              </a:rPr>
              <a:t>XGBoost</a:t>
            </a:r>
            <a:endParaRPr lang="en-US" sz="2800" dirty="0"/>
          </a:p>
        </p:txBody>
      </p:sp>
      <p:pic>
        <p:nvPicPr>
          <p:cNvPr id="14" name="Picture 13">
            <a:extLst>
              <a:ext uri="{FF2B5EF4-FFF2-40B4-BE49-F238E27FC236}">
                <a16:creationId xmlns:a16="http://schemas.microsoft.com/office/drawing/2014/main" id="{255DE318-5968-4412-BAC7-CB0261959C6A}"/>
              </a:ext>
            </a:extLst>
          </p:cNvPr>
          <p:cNvPicPr/>
          <p:nvPr/>
        </p:nvPicPr>
        <p:blipFill rotWithShape="1">
          <a:blip r:embed="rId3"/>
          <a:srcRect l="5190" r="9862"/>
          <a:stretch/>
        </p:blipFill>
        <p:spPr bwMode="auto">
          <a:xfrm>
            <a:off x="421938" y="210287"/>
            <a:ext cx="2854913" cy="2591633"/>
          </a:xfrm>
          <a:prstGeom prst="rect">
            <a:avLst/>
          </a:prstGeom>
          <a:ln>
            <a:noFill/>
          </a:ln>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6CC4AEFD-1728-4E09-9741-5C59C8F5714F}"/>
              </a:ext>
            </a:extLst>
          </p:cNvPr>
          <p:cNvSpPr txBox="1"/>
          <p:nvPr/>
        </p:nvSpPr>
        <p:spPr>
          <a:xfrm>
            <a:off x="4051037" y="1817931"/>
            <a:ext cx="4417499" cy="92333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257175" indent="-257175">
              <a:buFont typeface="Arial" panose="020B0604020202020204" pitchFamily="34" charset="0"/>
              <a:buChar char="•"/>
            </a:pPr>
            <a:r>
              <a:rPr lang="en-US" sz="1800" dirty="0">
                <a:ln w="0"/>
                <a:solidFill>
                  <a:schemeClr val="accent4">
                    <a:lumMod val="20000"/>
                    <a:lumOff val="80000"/>
                  </a:schemeClr>
                </a:solidFill>
                <a:effectLst>
                  <a:outerShdw blurRad="38100" dist="25400" dir="5400000" algn="ctr" rotWithShape="0">
                    <a:srgbClr val="6E747A">
                      <a:alpha val="43000"/>
                    </a:srgbClr>
                  </a:outerShdw>
                </a:effectLst>
              </a:rPr>
              <a:t>Loss of opportunity: 0.8%</a:t>
            </a:r>
          </a:p>
          <a:p>
            <a:pPr marL="257175" indent="-257175">
              <a:buFont typeface="Arial" panose="020B0604020202020204" pitchFamily="34" charset="0"/>
              <a:buChar char="•"/>
            </a:pPr>
            <a:r>
              <a:rPr lang="en-US" sz="1800" dirty="0">
                <a:ln w="0"/>
                <a:solidFill>
                  <a:schemeClr val="accent4">
                    <a:lumMod val="20000"/>
                    <a:lumOff val="80000"/>
                  </a:schemeClr>
                </a:solidFill>
                <a:effectLst>
                  <a:outerShdw blurRad="38100" dist="25400" dir="5400000" algn="ctr" rotWithShape="0">
                    <a:srgbClr val="6E747A">
                      <a:alpha val="43000"/>
                    </a:srgbClr>
                  </a:outerShdw>
                </a:effectLst>
              </a:rPr>
              <a:t>Loss due to waste of resources: 0.3%</a:t>
            </a:r>
          </a:p>
          <a:p>
            <a:pPr marL="257175" indent="-257175">
              <a:buFont typeface="Arial" panose="020B0604020202020204" pitchFamily="34" charset="0"/>
              <a:buChar char="•"/>
            </a:pPr>
            <a:r>
              <a:rPr lang="en-US" sz="1800" dirty="0">
                <a:ln w="0"/>
                <a:solidFill>
                  <a:schemeClr val="accent4">
                    <a:lumMod val="20000"/>
                    <a:lumOff val="80000"/>
                  </a:schemeClr>
                </a:solidFill>
                <a:effectLst>
                  <a:outerShdw blurRad="38100" dist="25400" dir="5400000" algn="ctr" rotWithShape="0">
                    <a:srgbClr val="6E747A">
                      <a:alpha val="43000"/>
                    </a:srgbClr>
                  </a:outerShdw>
                </a:effectLst>
              </a:rPr>
              <a:t>Tuned Parameters:</a:t>
            </a:r>
          </a:p>
        </p:txBody>
      </p:sp>
      <p:graphicFrame>
        <p:nvGraphicFramePr>
          <p:cNvPr id="16" name="Table 15">
            <a:extLst>
              <a:ext uri="{FF2B5EF4-FFF2-40B4-BE49-F238E27FC236}">
                <a16:creationId xmlns:a16="http://schemas.microsoft.com/office/drawing/2014/main" id="{BE5BAB5D-D763-4446-A8A2-E2D8D69DDCCA}"/>
              </a:ext>
            </a:extLst>
          </p:cNvPr>
          <p:cNvGraphicFramePr>
            <a:graphicFrameLocks noGrp="1"/>
          </p:cNvGraphicFramePr>
          <p:nvPr>
            <p:extLst>
              <p:ext uri="{D42A27DB-BD31-4B8C-83A1-F6EECF244321}">
                <p14:modId xmlns:p14="http://schemas.microsoft.com/office/powerpoint/2010/main" val="3092044107"/>
              </p:ext>
            </p:extLst>
          </p:nvPr>
        </p:nvGraphicFramePr>
        <p:xfrm>
          <a:off x="6410282" y="2660827"/>
          <a:ext cx="1986295" cy="867156"/>
        </p:xfrm>
        <a:graphic>
          <a:graphicData uri="http://schemas.openxmlformats.org/drawingml/2006/table">
            <a:tbl>
              <a:tblPr firstRow="1" firstCol="1" bandRow="1">
                <a:tableStyleId>{F3172241-E7E1-4FA4-86B1-80EA27913093}</a:tableStyleId>
              </a:tblPr>
              <a:tblGrid>
                <a:gridCol w="1319606">
                  <a:extLst>
                    <a:ext uri="{9D8B030D-6E8A-4147-A177-3AD203B41FA5}">
                      <a16:colId xmlns:a16="http://schemas.microsoft.com/office/drawing/2014/main" val="4289228182"/>
                    </a:ext>
                  </a:extLst>
                </a:gridCol>
                <a:gridCol w="666689">
                  <a:extLst>
                    <a:ext uri="{9D8B030D-6E8A-4147-A177-3AD203B41FA5}">
                      <a16:colId xmlns:a16="http://schemas.microsoft.com/office/drawing/2014/main" val="2959153027"/>
                    </a:ext>
                  </a:extLst>
                </a:gridCol>
              </a:tblGrid>
              <a:tr h="161925">
                <a:tc>
                  <a:txBody>
                    <a:bodyPr/>
                    <a:lstStyle/>
                    <a:p>
                      <a:pPr algn="just">
                        <a:lnSpc>
                          <a:spcPct val="107000"/>
                        </a:lnSpc>
                        <a:spcAft>
                          <a:spcPts val="0"/>
                        </a:spcAft>
                      </a:pPr>
                      <a:r>
                        <a:rPr lang="en-US" sz="1400">
                          <a:solidFill>
                            <a:schemeClr val="accent4">
                              <a:lumMod val="20000"/>
                              <a:lumOff val="80000"/>
                            </a:schemeClr>
                          </a:solidFill>
                          <a:effectLst/>
                        </a:rPr>
                        <a:t>learning_rate</a:t>
                      </a:r>
                      <a:endParaRPr lang="en-US" sz="1200">
                        <a:solidFill>
                          <a:schemeClr val="accent4">
                            <a:lumMod val="20000"/>
                            <a:lumOff val="80000"/>
                          </a:schemeClr>
                        </a:solidFill>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algn="just">
                        <a:lnSpc>
                          <a:spcPct val="107000"/>
                        </a:lnSpc>
                        <a:spcAft>
                          <a:spcPts val="0"/>
                        </a:spcAft>
                      </a:pPr>
                      <a:r>
                        <a:rPr lang="en-US" sz="1400">
                          <a:solidFill>
                            <a:schemeClr val="accent4">
                              <a:lumMod val="20000"/>
                              <a:lumOff val="80000"/>
                            </a:schemeClr>
                          </a:solidFill>
                          <a:effectLst/>
                        </a:rPr>
                        <a:t>0.1</a:t>
                      </a:r>
                      <a:endParaRPr lang="en-US" sz="1200">
                        <a:solidFill>
                          <a:schemeClr val="accent4">
                            <a:lumMod val="20000"/>
                            <a:lumOff val="80000"/>
                          </a:schemeClr>
                        </a:solidFill>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639013713"/>
                  </a:ext>
                </a:extLst>
              </a:tr>
              <a:tr h="156210">
                <a:tc>
                  <a:txBody>
                    <a:bodyPr/>
                    <a:lstStyle/>
                    <a:p>
                      <a:pPr algn="just">
                        <a:lnSpc>
                          <a:spcPct val="107000"/>
                        </a:lnSpc>
                        <a:spcAft>
                          <a:spcPts val="0"/>
                        </a:spcAft>
                      </a:pPr>
                      <a:r>
                        <a:rPr lang="en-US" sz="1400">
                          <a:solidFill>
                            <a:schemeClr val="accent4">
                              <a:lumMod val="20000"/>
                              <a:lumOff val="80000"/>
                            </a:schemeClr>
                          </a:solidFill>
                          <a:effectLst/>
                        </a:rPr>
                        <a:t>max_depth</a:t>
                      </a:r>
                      <a:endParaRPr lang="en-US" sz="1200">
                        <a:solidFill>
                          <a:schemeClr val="accent4">
                            <a:lumMod val="20000"/>
                            <a:lumOff val="80000"/>
                          </a:schemeClr>
                        </a:solidFill>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algn="just">
                        <a:lnSpc>
                          <a:spcPct val="107000"/>
                        </a:lnSpc>
                        <a:spcAft>
                          <a:spcPts val="0"/>
                        </a:spcAft>
                      </a:pPr>
                      <a:r>
                        <a:rPr lang="en-US" sz="1400">
                          <a:solidFill>
                            <a:schemeClr val="accent4">
                              <a:lumMod val="20000"/>
                              <a:lumOff val="80000"/>
                            </a:schemeClr>
                          </a:solidFill>
                          <a:effectLst/>
                        </a:rPr>
                        <a:t>7</a:t>
                      </a:r>
                      <a:endParaRPr lang="en-US" sz="1200">
                        <a:solidFill>
                          <a:schemeClr val="accent4">
                            <a:lumMod val="20000"/>
                            <a:lumOff val="80000"/>
                          </a:schemeClr>
                        </a:solidFill>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2353574581"/>
                  </a:ext>
                </a:extLst>
              </a:tr>
              <a:tr h="161925">
                <a:tc>
                  <a:txBody>
                    <a:bodyPr/>
                    <a:lstStyle/>
                    <a:p>
                      <a:pPr algn="just">
                        <a:lnSpc>
                          <a:spcPct val="107000"/>
                        </a:lnSpc>
                        <a:spcAft>
                          <a:spcPts val="0"/>
                        </a:spcAft>
                      </a:pPr>
                      <a:r>
                        <a:rPr lang="en-US" sz="1400">
                          <a:solidFill>
                            <a:schemeClr val="accent4">
                              <a:lumMod val="20000"/>
                              <a:lumOff val="80000"/>
                            </a:schemeClr>
                          </a:solidFill>
                          <a:effectLst/>
                        </a:rPr>
                        <a:t>n_estimators</a:t>
                      </a:r>
                      <a:endParaRPr lang="en-US" sz="1200">
                        <a:solidFill>
                          <a:schemeClr val="accent4">
                            <a:lumMod val="20000"/>
                            <a:lumOff val="80000"/>
                          </a:schemeClr>
                        </a:solidFill>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algn="just">
                        <a:lnSpc>
                          <a:spcPct val="107000"/>
                        </a:lnSpc>
                        <a:spcAft>
                          <a:spcPts val="0"/>
                        </a:spcAft>
                      </a:pPr>
                      <a:r>
                        <a:rPr lang="en-US" sz="1400">
                          <a:solidFill>
                            <a:schemeClr val="accent4">
                              <a:lumMod val="20000"/>
                              <a:lumOff val="80000"/>
                            </a:schemeClr>
                          </a:solidFill>
                          <a:effectLst/>
                        </a:rPr>
                        <a:t>1000</a:t>
                      </a:r>
                      <a:endParaRPr lang="en-US" sz="1200">
                        <a:solidFill>
                          <a:schemeClr val="accent4">
                            <a:lumMod val="20000"/>
                            <a:lumOff val="80000"/>
                          </a:schemeClr>
                        </a:solidFill>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1440364340"/>
                  </a:ext>
                </a:extLst>
              </a:tr>
              <a:tr h="156210">
                <a:tc>
                  <a:txBody>
                    <a:bodyPr/>
                    <a:lstStyle/>
                    <a:p>
                      <a:pPr algn="just">
                        <a:lnSpc>
                          <a:spcPct val="107000"/>
                        </a:lnSpc>
                        <a:spcAft>
                          <a:spcPts val="0"/>
                        </a:spcAft>
                      </a:pPr>
                      <a:r>
                        <a:rPr lang="en-US" sz="1400">
                          <a:solidFill>
                            <a:schemeClr val="accent4">
                              <a:lumMod val="20000"/>
                              <a:lumOff val="80000"/>
                            </a:schemeClr>
                          </a:solidFill>
                          <a:effectLst/>
                        </a:rPr>
                        <a:t>subsample</a:t>
                      </a:r>
                      <a:endParaRPr lang="en-US" sz="1200">
                        <a:solidFill>
                          <a:schemeClr val="accent4">
                            <a:lumMod val="20000"/>
                            <a:lumOff val="80000"/>
                          </a:schemeClr>
                        </a:solidFill>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tc>
                  <a:txBody>
                    <a:bodyPr/>
                    <a:lstStyle/>
                    <a:p>
                      <a:pPr algn="just">
                        <a:lnSpc>
                          <a:spcPct val="107000"/>
                        </a:lnSpc>
                        <a:spcAft>
                          <a:spcPts val="0"/>
                        </a:spcAft>
                      </a:pPr>
                      <a:r>
                        <a:rPr lang="en-US" sz="1400" dirty="0">
                          <a:solidFill>
                            <a:schemeClr val="accent4">
                              <a:lumMod val="20000"/>
                              <a:lumOff val="80000"/>
                            </a:schemeClr>
                          </a:solidFill>
                          <a:effectLst/>
                        </a:rPr>
                        <a:t>1.0</a:t>
                      </a:r>
                      <a:endParaRPr lang="en-US" sz="1200" dirty="0">
                        <a:solidFill>
                          <a:schemeClr val="accent4">
                            <a:lumMod val="20000"/>
                            <a:lumOff val="80000"/>
                          </a:schemeClr>
                        </a:solidFill>
                        <a:effectLst/>
                        <a:latin typeface="Calibri" panose="020F0502020204030204" pitchFamily="34"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1605083021"/>
                  </a:ext>
                </a:extLst>
              </a:tr>
            </a:tbl>
          </a:graphicData>
        </a:graphic>
      </p:graphicFrame>
      <p:pic>
        <p:nvPicPr>
          <p:cNvPr id="18" name="Content Placeholder 4">
            <a:extLst>
              <a:ext uri="{FF2B5EF4-FFF2-40B4-BE49-F238E27FC236}">
                <a16:creationId xmlns:a16="http://schemas.microsoft.com/office/drawing/2014/main" id="{5F0BF82F-EBD3-4B05-A170-D3C1E4BFC4D7}"/>
              </a:ext>
            </a:extLst>
          </p:cNvPr>
          <p:cNvPicPr>
            <a:picLocks/>
          </p:cNvPicPr>
          <p:nvPr/>
        </p:nvPicPr>
        <p:blipFill>
          <a:blip r:embed="rId4"/>
          <a:stretch>
            <a:fillRect/>
          </a:stretch>
        </p:blipFill>
        <p:spPr>
          <a:xfrm>
            <a:off x="421938" y="3100043"/>
            <a:ext cx="2954060" cy="1960549"/>
          </a:xfrm>
          <a:prstGeom prst="rect">
            <a:avLst/>
          </a:prstGeom>
        </p:spPr>
      </p:pic>
      <p:graphicFrame>
        <p:nvGraphicFramePr>
          <p:cNvPr id="2" name="Table 2">
            <a:extLst>
              <a:ext uri="{FF2B5EF4-FFF2-40B4-BE49-F238E27FC236}">
                <a16:creationId xmlns:a16="http://schemas.microsoft.com/office/drawing/2014/main" id="{C0DA841D-D6E4-4749-B650-3A2953EA2B21}"/>
              </a:ext>
            </a:extLst>
          </p:cNvPr>
          <p:cNvGraphicFramePr>
            <a:graphicFrameLocks noGrp="1"/>
          </p:cNvGraphicFramePr>
          <p:nvPr>
            <p:extLst>
              <p:ext uri="{D42A27DB-BD31-4B8C-83A1-F6EECF244321}">
                <p14:modId xmlns:p14="http://schemas.microsoft.com/office/powerpoint/2010/main" val="596883757"/>
              </p:ext>
            </p:extLst>
          </p:nvPr>
        </p:nvGraphicFramePr>
        <p:xfrm>
          <a:off x="6838873" y="4011490"/>
          <a:ext cx="1463040" cy="822960"/>
        </p:xfrm>
        <a:graphic>
          <a:graphicData uri="http://schemas.openxmlformats.org/drawingml/2006/table">
            <a:tbl>
              <a:tblPr firstRow="1" bandRow="1">
                <a:tableStyleId>{616DA210-FB5B-4158-B5E0-FEB733F419BA}</a:tableStyleId>
              </a:tblPr>
              <a:tblGrid>
                <a:gridCol w="731520">
                  <a:extLst>
                    <a:ext uri="{9D8B030D-6E8A-4147-A177-3AD203B41FA5}">
                      <a16:colId xmlns:a16="http://schemas.microsoft.com/office/drawing/2014/main" val="2458424995"/>
                    </a:ext>
                  </a:extLst>
                </a:gridCol>
                <a:gridCol w="731520">
                  <a:extLst>
                    <a:ext uri="{9D8B030D-6E8A-4147-A177-3AD203B41FA5}">
                      <a16:colId xmlns:a16="http://schemas.microsoft.com/office/drawing/2014/main" val="587727422"/>
                    </a:ext>
                  </a:extLst>
                </a:gridCol>
              </a:tblGrid>
              <a:tr h="274320">
                <a:tc gridSpan="2">
                  <a:txBody>
                    <a:bodyPr/>
                    <a:lstStyle/>
                    <a:p>
                      <a:pPr algn="ctr"/>
                      <a:r>
                        <a:rPr lang="en-US" sz="1200" dirty="0"/>
                        <a:t>F1 Score</a:t>
                      </a:r>
                    </a:p>
                  </a:txBody>
                  <a:tcPr/>
                </a:tc>
                <a:tc hMerge="1">
                  <a:txBody>
                    <a:bodyPr/>
                    <a:lstStyle/>
                    <a:p>
                      <a:endParaRPr lang="en-US" dirty="0"/>
                    </a:p>
                  </a:txBody>
                  <a:tcPr/>
                </a:tc>
                <a:extLst>
                  <a:ext uri="{0D108BD9-81ED-4DB2-BD59-A6C34878D82A}">
                    <a16:rowId xmlns:a16="http://schemas.microsoft.com/office/drawing/2014/main" val="1790001318"/>
                  </a:ext>
                </a:extLst>
              </a:tr>
              <a:tr h="274320">
                <a:tc>
                  <a:txBody>
                    <a:bodyPr/>
                    <a:lstStyle/>
                    <a:p>
                      <a:pPr algn="ctr"/>
                      <a:r>
                        <a:rPr lang="en-US" sz="1200" dirty="0"/>
                        <a:t>0</a:t>
                      </a:r>
                    </a:p>
                  </a:txBody>
                  <a:tcPr/>
                </a:tc>
                <a:tc>
                  <a:txBody>
                    <a:bodyPr/>
                    <a:lstStyle/>
                    <a:p>
                      <a:pPr algn="ctr"/>
                      <a:r>
                        <a:rPr lang="en-US" sz="1200" dirty="0"/>
                        <a:t>1</a:t>
                      </a:r>
                    </a:p>
                  </a:txBody>
                  <a:tcPr/>
                </a:tc>
                <a:extLst>
                  <a:ext uri="{0D108BD9-81ED-4DB2-BD59-A6C34878D82A}">
                    <a16:rowId xmlns:a16="http://schemas.microsoft.com/office/drawing/2014/main" val="1121630044"/>
                  </a:ext>
                </a:extLst>
              </a:tr>
              <a:tr h="274320">
                <a:tc>
                  <a:txBody>
                    <a:bodyPr/>
                    <a:lstStyle/>
                    <a:p>
                      <a:pPr algn="ctr"/>
                      <a:r>
                        <a:rPr lang="en-US" sz="1200" dirty="0"/>
                        <a:t>0.99</a:t>
                      </a:r>
                    </a:p>
                  </a:txBody>
                  <a:tcPr/>
                </a:tc>
                <a:tc>
                  <a:txBody>
                    <a:bodyPr/>
                    <a:lstStyle/>
                    <a:p>
                      <a:pPr algn="ctr"/>
                      <a:r>
                        <a:rPr lang="en-US" sz="1200" dirty="0"/>
                        <a:t>0.95</a:t>
                      </a:r>
                    </a:p>
                  </a:txBody>
                  <a:tcPr/>
                </a:tc>
                <a:extLst>
                  <a:ext uri="{0D108BD9-81ED-4DB2-BD59-A6C34878D82A}">
                    <a16:rowId xmlns:a16="http://schemas.microsoft.com/office/drawing/2014/main" val="126617885"/>
                  </a:ext>
                </a:extLst>
              </a:tr>
            </a:tbl>
          </a:graphicData>
        </a:graphic>
      </p:graphicFrame>
      <p:graphicFrame>
        <p:nvGraphicFramePr>
          <p:cNvPr id="11" name="Table 2">
            <a:extLst>
              <a:ext uri="{FF2B5EF4-FFF2-40B4-BE49-F238E27FC236}">
                <a16:creationId xmlns:a16="http://schemas.microsoft.com/office/drawing/2014/main" id="{A4F9D68F-7A52-4D3E-9A5E-22A4CE17E15F}"/>
              </a:ext>
            </a:extLst>
          </p:cNvPr>
          <p:cNvGraphicFramePr>
            <a:graphicFrameLocks noGrp="1"/>
          </p:cNvGraphicFramePr>
          <p:nvPr>
            <p:extLst>
              <p:ext uri="{D42A27DB-BD31-4B8C-83A1-F6EECF244321}">
                <p14:modId xmlns:p14="http://schemas.microsoft.com/office/powerpoint/2010/main" val="1509604806"/>
              </p:ext>
            </p:extLst>
          </p:nvPr>
        </p:nvGraphicFramePr>
        <p:xfrm>
          <a:off x="4947242" y="4148650"/>
          <a:ext cx="1463040" cy="548640"/>
        </p:xfrm>
        <a:graphic>
          <a:graphicData uri="http://schemas.openxmlformats.org/drawingml/2006/table">
            <a:tbl>
              <a:tblPr firstRow="1" bandRow="1">
                <a:tableStyleId>{616DA210-FB5B-4158-B5E0-FEB733F419BA}</a:tableStyleId>
              </a:tblPr>
              <a:tblGrid>
                <a:gridCol w="1463040">
                  <a:extLst>
                    <a:ext uri="{9D8B030D-6E8A-4147-A177-3AD203B41FA5}">
                      <a16:colId xmlns:a16="http://schemas.microsoft.com/office/drawing/2014/main" val="2458424995"/>
                    </a:ext>
                  </a:extLst>
                </a:gridCol>
              </a:tblGrid>
              <a:tr h="274320">
                <a:tc>
                  <a:txBody>
                    <a:bodyPr/>
                    <a:lstStyle/>
                    <a:p>
                      <a:pPr algn="ctr"/>
                      <a:r>
                        <a:rPr lang="en-US" sz="1200" dirty="0"/>
                        <a:t>AUC</a:t>
                      </a:r>
                    </a:p>
                  </a:txBody>
                  <a:tcPr/>
                </a:tc>
                <a:extLst>
                  <a:ext uri="{0D108BD9-81ED-4DB2-BD59-A6C34878D82A}">
                    <a16:rowId xmlns:a16="http://schemas.microsoft.com/office/drawing/2014/main" val="1790001318"/>
                  </a:ext>
                </a:extLst>
              </a:tr>
              <a:tr h="274320">
                <a:tc>
                  <a:txBody>
                    <a:bodyPr/>
                    <a:lstStyle/>
                    <a:p>
                      <a:pPr algn="ctr"/>
                      <a:r>
                        <a:rPr lang="en-US" sz="1200" dirty="0"/>
                        <a:t>0.96</a:t>
                      </a:r>
                    </a:p>
                  </a:txBody>
                  <a:tcPr/>
                </a:tc>
                <a:extLst>
                  <a:ext uri="{0D108BD9-81ED-4DB2-BD59-A6C34878D82A}">
                    <a16:rowId xmlns:a16="http://schemas.microsoft.com/office/drawing/2014/main" val="1121630044"/>
                  </a:ext>
                </a:extLst>
              </a:tr>
            </a:tbl>
          </a:graphicData>
        </a:graphic>
      </p:graphicFrame>
    </p:spTree>
    <p:extLst>
      <p:ext uri="{BB962C8B-B14F-4D97-AF65-F5344CB8AC3E}">
        <p14:creationId xmlns:p14="http://schemas.microsoft.com/office/powerpoint/2010/main" val="1376843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59"/>
        <p:cNvGrpSpPr/>
        <p:nvPr/>
      </p:nvGrpSpPr>
      <p:grpSpPr>
        <a:xfrm>
          <a:off x="0" y="0"/>
          <a:ext cx="0" cy="0"/>
          <a:chOff x="0" y="0"/>
          <a:chExt cx="0" cy="0"/>
        </a:xfrm>
      </p:grpSpPr>
      <p:sp>
        <p:nvSpPr>
          <p:cNvPr id="4360" name="Google Shape;4360;p67"/>
          <p:cNvSpPr txBox="1">
            <a:spLocks noGrp="1"/>
          </p:cNvSpPr>
          <p:nvPr>
            <p:ph type="title"/>
          </p:nvPr>
        </p:nvSpPr>
        <p:spPr>
          <a:xfrm>
            <a:off x="2576062" y="922084"/>
            <a:ext cx="5910000" cy="2712464"/>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5400" dirty="0">
                <a:solidFill>
                  <a:schemeClr val="accent4"/>
                </a:solidFill>
              </a:rPr>
              <a:t>Overall Accuracy</a:t>
            </a:r>
            <a:br>
              <a:rPr lang="en-US" dirty="0">
                <a:solidFill>
                  <a:schemeClr val="accent4"/>
                </a:solidFill>
              </a:rPr>
            </a:br>
            <a:r>
              <a:rPr lang="en-US" sz="13800" dirty="0">
                <a:solidFill>
                  <a:schemeClr val="accent4"/>
                </a:solidFill>
              </a:rPr>
              <a:t>98.9%</a:t>
            </a:r>
            <a:endParaRPr dirty="0">
              <a:solidFill>
                <a:schemeClr val="accent4"/>
              </a:solidFill>
            </a:endParaRPr>
          </a:p>
        </p:txBody>
      </p:sp>
    </p:spTree>
    <p:extLst>
      <p:ext uri="{BB962C8B-B14F-4D97-AF65-F5344CB8AC3E}">
        <p14:creationId xmlns:p14="http://schemas.microsoft.com/office/powerpoint/2010/main" val="3142456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429061-3B41-4F2C-91C4-918EBF1B76C2}"/>
              </a:ext>
            </a:extLst>
          </p:cNvPr>
          <p:cNvSpPr/>
          <p:nvPr/>
        </p:nvSpPr>
        <p:spPr>
          <a:xfrm>
            <a:off x="4210287" y="0"/>
            <a:ext cx="4933713" cy="5143500"/>
          </a:xfrm>
          <a:prstGeom prst="rect">
            <a:avLst/>
          </a:prstGeom>
          <a:blipFill dpi="0" rotWithShape="1">
            <a:blip r:embed="rId2">
              <a:alphaModFix amt="25000"/>
            </a:blip>
            <a:srcRect/>
            <a:stretch>
              <a:fillRect l="-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3A7A96-653E-4E31-936F-570961AC048F}"/>
              </a:ext>
            </a:extLst>
          </p:cNvPr>
          <p:cNvSpPr>
            <a:spLocks noGrp="1"/>
          </p:cNvSpPr>
          <p:nvPr>
            <p:ph type="title"/>
          </p:nvPr>
        </p:nvSpPr>
        <p:spPr>
          <a:xfrm>
            <a:off x="2897160" y="134323"/>
            <a:ext cx="5910000" cy="956400"/>
          </a:xfrm>
        </p:spPr>
        <p:txBody>
          <a:bodyPr/>
          <a:lstStyle/>
          <a:p>
            <a:r>
              <a:rPr lang="en-US" sz="4000" b="1" dirty="0">
                <a:solidFill>
                  <a:schemeClr val="bg1"/>
                </a:solidFill>
              </a:rPr>
              <a:t>The Most Important Variables</a:t>
            </a:r>
          </a:p>
        </p:txBody>
      </p:sp>
      <p:pic>
        <p:nvPicPr>
          <p:cNvPr id="6" name="Content Placeholder 4">
            <a:extLst>
              <a:ext uri="{FF2B5EF4-FFF2-40B4-BE49-F238E27FC236}">
                <a16:creationId xmlns:a16="http://schemas.microsoft.com/office/drawing/2014/main" id="{7389D6F0-90FC-42D5-8451-886278948BAA}"/>
              </a:ext>
            </a:extLst>
          </p:cNvPr>
          <p:cNvPicPr>
            <a:picLocks/>
          </p:cNvPicPr>
          <p:nvPr/>
        </p:nvPicPr>
        <p:blipFill rotWithShape="1">
          <a:blip r:embed="rId3"/>
          <a:srcRect l="3353" t="4659" r="5224" b="3822"/>
          <a:stretch/>
        </p:blipFill>
        <p:spPr bwMode="auto">
          <a:xfrm>
            <a:off x="2022104" y="1160892"/>
            <a:ext cx="5066126" cy="3644412"/>
          </a:xfrm>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120F491A-857D-4BEA-BEE7-CA972B215113}"/>
              </a:ext>
            </a:extLst>
          </p:cNvPr>
          <p:cNvSpPr txBox="1"/>
          <p:nvPr/>
        </p:nvSpPr>
        <p:spPr>
          <a:xfrm>
            <a:off x="7140271" y="1396573"/>
            <a:ext cx="2003729" cy="2677656"/>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2100" dirty="0">
                <a:solidFill>
                  <a:schemeClr val="accent5"/>
                </a:solidFill>
              </a:rPr>
              <a:t>Model ranks the variables income and </a:t>
            </a:r>
            <a:r>
              <a:rPr lang="en-US" sz="2100" dirty="0" err="1">
                <a:solidFill>
                  <a:schemeClr val="accent5"/>
                </a:solidFill>
              </a:rPr>
              <a:t>CCAvg</a:t>
            </a:r>
            <a:r>
              <a:rPr lang="en-US" sz="2100" dirty="0">
                <a:solidFill>
                  <a:schemeClr val="accent5"/>
                </a:solidFill>
              </a:rPr>
              <a:t> as more important than the other variables.</a:t>
            </a:r>
          </a:p>
          <a:p>
            <a:pPr algn="ctr"/>
            <a:endParaRPr lang="en-US" sz="2100" dirty="0">
              <a:solidFill>
                <a:schemeClr val="accent5"/>
              </a:solidFill>
            </a:endParaRPr>
          </a:p>
        </p:txBody>
      </p:sp>
      <p:sp>
        <p:nvSpPr>
          <p:cNvPr id="10" name="TextBox 9">
            <a:extLst>
              <a:ext uri="{FF2B5EF4-FFF2-40B4-BE49-F238E27FC236}">
                <a16:creationId xmlns:a16="http://schemas.microsoft.com/office/drawing/2014/main" id="{6E51C846-313C-4FDB-89ED-BA1FA76433BF}"/>
              </a:ext>
            </a:extLst>
          </p:cNvPr>
          <p:cNvSpPr txBox="1"/>
          <p:nvPr/>
        </p:nvSpPr>
        <p:spPr>
          <a:xfrm>
            <a:off x="116960" y="711876"/>
            <a:ext cx="1836120" cy="4093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000" dirty="0">
                <a:solidFill>
                  <a:schemeClr val="tx1"/>
                </a:solidFill>
                <a:latin typeface="Franklin Gothic Medium Cond" panose="020B0606030402020204" pitchFamily="34" charset="0"/>
              </a:rPr>
              <a:t>Tip!</a:t>
            </a:r>
          </a:p>
          <a:p>
            <a:pPr algn="ctr"/>
            <a:r>
              <a:rPr lang="en-US" sz="2000" dirty="0">
                <a:solidFill>
                  <a:schemeClr val="tx1"/>
                </a:solidFill>
                <a:latin typeface="Franklin Gothic Medium Cond" panose="020B0606030402020204" pitchFamily="34" charset="0"/>
              </a:rPr>
              <a:t>Focus more on</a:t>
            </a:r>
            <a:r>
              <a:rPr lang="en-US" sz="2000" dirty="0">
                <a:solidFill>
                  <a:schemeClr val="tx1"/>
                </a:solidFill>
              </a:rPr>
              <a:t> income and CCAvg </a:t>
            </a:r>
            <a:r>
              <a:rPr lang="en-US" sz="2000" dirty="0">
                <a:solidFill>
                  <a:schemeClr val="tx1"/>
                </a:solidFill>
                <a:latin typeface="Franklin Gothic Medium Cond" panose="020B0606030402020204" pitchFamily="34" charset="0"/>
              </a:rPr>
              <a:t>rather than focusing on customers who use credit-cards and do online payments</a:t>
            </a:r>
            <a:r>
              <a:rPr lang="en-US" sz="1600" dirty="0">
                <a:solidFill>
                  <a:schemeClr val="tx1"/>
                </a:solidFill>
                <a:latin typeface="Franklin Gothic Medium Cond" panose="020B0606030402020204" pitchFamily="34" charset="0"/>
              </a:rPr>
              <a:t>.</a:t>
            </a:r>
          </a:p>
          <a:p>
            <a:pPr algn="ctr"/>
            <a:endParaRPr lang="en-US" sz="1600" dirty="0">
              <a:solidFill>
                <a:schemeClr val="tx1"/>
              </a:solidFill>
              <a:latin typeface="Franklin Gothic Medium Cond" panose="020B0606030402020204" pitchFamily="34" charset="0"/>
            </a:endParaRPr>
          </a:p>
          <a:p>
            <a:pPr algn="ctr"/>
            <a:endParaRPr lang="en-US" sz="1600" dirty="0">
              <a:solidFill>
                <a:schemeClr val="tx1"/>
              </a:solidFill>
              <a:latin typeface="Franklin Gothic Medium Cond" panose="020B0606030402020204" pitchFamily="34" charset="0"/>
            </a:endParaRPr>
          </a:p>
          <a:p>
            <a:pPr algn="ctr"/>
            <a:endParaRPr lang="en-US" sz="1600" dirty="0">
              <a:solidFill>
                <a:schemeClr val="tx1"/>
              </a:solidFill>
              <a:latin typeface="Franklin Gothic Medium Cond" panose="020B0606030402020204" pitchFamily="34" charset="0"/>
            </a:endParaRPr>
          </a:p>
          <a:p>
            <a:pPr algn="ctr"/>
            <a:endParaRPr lang="en-US" sz="1600" dirty="0">
              <a:solidFill>
                <a:schemeClr val="tx1"/>
              </a:solidFill>
              <a:latin typeface="Franklin Gothic Medium Cond" panose="020B0606030402020204" pitchFamily="34" charset="0"/>
            </a:endParaRPr>
          </a:p>
          <a:p>
            <a:pPr algn="ctr"/>
            <a:endParaRPr lang="en-US" sz="1600" dirty="0">
              <a:solidFill>
                <a:schemeClr val="tx1"/>
              </a:solidFill>
              <a:latin typeface="Franklin Gothic Medium Cond" panose="020B0606030402020204" pitchFamily="34" charset="0"/>
            </a:endParaRPr>
          </a:p>
        </p:txBody>
      </p:sp>
    </p:spTree>
    <p:extLst>
      <p:ext uri="{BB962C8B-B14F-4D97-AF65-F5344CB8AC3E}">
        <p14:creationId xmlns:p14="http://schemas.microsoft.com/office/powerpoint/2010/main" val="1583102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95"/>
        <p:cNvGrpSpPr/>
        <p:nvPr/>
      </p:nvGrpSpPr>
      <p:grpSpPr>
        <a:xfrm>
          <a:off x="0" y="0"/>
          <a:ext cx="0" cy="0"/>
          <a:chOff x="0" y="0"/>
          <a:chExt cx="0" cy="0"/>
        </a:xfrm>
      </p:grpSpPr>
      <p:sp>
        <p:nvSpPr>
          <p:cNvPr id="3396" name="Google Shape;3396;p44"/>
          <p:cNvSpPr txBox="1">
            <a:spLocks noGrp="1"/>
          </p:cNvSpPr>
          <p:nvPr>
            <p:ph type="title"/>
          </p:nvPr>
        </p:nvSpPr>
        <p:spPr>
          <a:xfrm>
            <a:off x="4264925" y="2131163"/>
            <a:ext cx="4152900" cy="105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MARKET ANALYSIS </a:t>
            </a:r>
            <a:r>
              <a:rPr lang="en-US" dirty="0"/>
              <a:t>USING PARTIAL DEPENDENCIES</a:t>
            </a:r>
            <a:endParaRPr dirty="0"/>
          </a:p>
        </p:txBody>
      </p:sp>
      <p:pic>
        <p:nvPicPr>
          <p:cNvPr id="3399" name="Google Shape;3399;p44"/>
          <p:cNvPicPr preferRelativeResize="0"/>
          <p:nvPr/>
        </p:nvPicPr>
        <p:blipFill rotWithShape="1">
          <a:blip r:embed="rId3">
            <a:alphaModFix/>
          </a:blip>
          <a:srcRect l="28198" t="3230" r="19445" b="65703"/>
          <a:stretch/>
        </p:blipFill>
        <p:spPr>
          <a:xfrm>
            <a:off x="0" y="0"/>
            <a:ext cx="4059950" cy="361330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75"/>
        <p:cNvGrpSpPr/>
        <p:nvPr/>
      </p:nvGrpSpPr>
      <p:grpSpPr>
        <a:xfrm>
          <a:off x="0" y="0"/>
          <a:ext cx="0" cy="0"/>
          <a:chOff x="0" y="0"/>
          <a:chExt cx="0" cy="0"/>
        </a:xfrm>
      </p:grpSpPr>
      <p:pic>
        <p:nvPicPr>
          <p:cNvPr id="4376" name="Google Shape;4376;p69"/>
          <p:cNvPicPr preferRelativeResize="0"/>
          <p:nvPr/>
        </p:nvPicPr>
        <p:blipFill rotWithShape="1">
          <a:blip r:embed="rId3">
            <a:alphaModFix/>
          </a:blip>
          <a:srcRect l="5555" r="5555"/>
          <a:stretch/>
        </p:blipFill>
        <p:spPr>
          <a:xfrm>
            <a:off x="0" y="0"/>
            <a:ext cx="4572000" cy="5143500"/>
          </a:xfrm>
          <a:prstGeom prst="rect">
            <a:avLst/>
          </a:prstGeom>
          <a:noFill/>
          <a:ln>
            <a:noFill/>
          </a:ln>
        </p:spPr>
      </p:pic>
      <p:sp>
        <p:nvSpPr>
          <p:cNvPr id="4377" name="Google Shape;4377;p69"/>
          <p:cNvSpPr txBox="1">
            <a:spLocks noGrp="1"/>
          </p:cNvSpPr>
          <p:nvPr>
            <p:ph type="title"/>
          </p:nvPr>
        </p:nvSpPr>
        <p:spPr>
          <a:xfrm>
            <a:off x="5217459" y="1885200"/>
            <a:ext cx="3639300" cy="1373100"/>
          </a:xfrm>
          <a:prstGeom prst="rect">
            <a:avLst/>
          </a:prstGeom>
        </p:spPr>
        <p:txBody>
          <a:bodyPr spcFirstLastPara="1" wrap="square" lIns="91425" tIns="91425" rIns="91425" bIns="91425" anchor="ctr" anchorCtr="0">
            <a:noAutofit/>
          </a:bodyPr>
          <a:lstStyle/>
          <a:p>
            <a:pPr lvl="0"/>
            <a:r>
              <a:rPr lang="en-US" sz="2000" dirty="0"/>
              <a:t>The probability of obtaining a loan is very low for customers with an income ranging from $0 to $50,000 and has increased slightly after passing the income mark of $50,000 and also it shows a very high increment after $100,000. </a:t>
            </a:r>
            <a:br>
              <a:rPr lang="en-US" sz="2000" dirty="0"/>
            </a:br>
            <a:endParaRPr sz="2000" dirty="0"/>
          </a:p>
        </p:txBody>
      </p:sp>
      <p:pic>
        <p:nvPicPr>
          <p:cNvPr id="5" name="Picture 4">
            <a:extLst>
              <a:ext uri="{FF2B5EF4-FFF2-40B4-BE49-F238E27FC236}">
                <a16:creationId xmlns:a16="http://schemas.microsoft.com/office/drawing/2014/main" id="{DF13C32E-8A27-468C-BE2F-6CD6D0770BB5}"/>
              </a:ext>
            </a:extLst>
          </p:cNvPr>
          <p:cNvPicPr>
            <a:picLocks noChangeAspect="1"/>
          </p:cNvPicPr>
          <p:nvPr/>
        </p:nvPicPr>
        <p:blipFill rotWithShape="1">
          <a:blip r:embed="rId4">
            <a:extLst>
              <a:ext uri="{28A0092B-C50C-407E-A947-70E740481C1C}">
                <a14:useLocalDpi xmlns:a14="http://schemas.microsoft.com/office/drawing/2010/main" val="0"/>
              </a:ext>
            </a:extLst>
          </a:blip>
          <a:srcRect t="6793"/>
          <a:stretch/>
        </p:blipFill>
        <p:spPr>
          <a:xfrm>
            <a:off x="183645" y="717330"/>
            <a:ext cx="4205475" cy="3334079"/>
          </a:xfrm>
          <a:prstGeom prst="rect">
            <a:avLst/>
          </a:prstGeom>
        </p:spPr>
      </p:pic>
      <p:sp>
        <p:nvSpPr>
          <p:cNvPr id="4" name="TextBox 3">
            <a:extLst>
              <a:ext uri="{FF2B5EF4-FFF2-40B4-BE49-F238E27FC236}">
                <a16:creationId xmlns:a16="http://schemas.microsoft.com/office/drawing/2014/main" id="{42F93409-90A2-4807-A0EB-322DFBD52305}"/>
              </a:ext>
            </a:extLst>
          </p:cNvPr>
          <p:cNvSpPr txBox="1"/>
          <p:nvPr/>
        </p:nvSpPr>
        <p:spPr>
          <a:xfrm>
            <a:off x="7523440" y="717330"/>
            <a:ext cx="1436915" cy="338554"/>
          </a:xfrm>
          <a:prstGeom prst="rect">
            <a:avLst/>
          </a:prstGeom>
          <a:noFill/>
        </p:spPr>
        <p:txBody>
          <a:bodyPr wrap="square" rtlCol="0">
            <a:spAutoFit/>
          </a:bodyPr>
          <a:lstStyle/>
          <a:p>
            <a:r>
              <a:rPr lang="en-US" sz="1600" b="1" dirty="0"/>
              <a:t>INCOME</a:t>
            </a:r>
          </a:p>
        </p:txBody>
      </p:sp>
    </p:spTree>
    <p:extLst>
      <p:ext uri="{BB962C8B-B14F-4D97-AF65-F5344CB8AC3E}">
        <p14:creationId xmlns:p14="http://schemas.microsoft.com/office/powerpoint/2010/main" val="2233213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76"/>
        <p:cNvGrpSpPr/>
        <p:nvPr/>
      </p:nvGrpSpPr>
      <p:grpSpPr>
        <a:xfrm>
          <a:off x="0" y="0"/>
          <a:ext cx="0" cy="0"/>
          <a:chOff x="0" y="0"/>
          <a:chExt cx="0" cy="0"/>
        </a:xfrm>
      </p:grpSpPr>
      <p:sp>
        <p:nvSpPr>
          <p:cNvPr id="4277" name="Google Shape;4277;p65"/>
          <p:cNvSpPr txBox="1">
            <a:spLocks noGrp="1"/>
          </p:cNvSpPr>
          <p:nvPr>
            <p:ph type="title"/>
          </p:nvPr>
        </p:nvSpPr>
        <p:spPr>
          <a:xfrm>
            <a:off x="5371139" y="2468378"/>
            <a:ext cx="3276289" cy="328610"/>
          </a:xfrm>
          <a:prstGeom prst="rect">
            <a:avLst/>
          </a:prstGeom>
        </p:spPr>
        <p:txBody>
          <a:bodyPr spcFirstLastPara="1" wrap="square" lIns="91425" tIns="91425" rIns="91425" bIns="91425" anchor="ctr" anchorCtr="0">
            <a:noAutofit/>
          </a:bodyPr>
          <a:lstStyle/>
          <a:p>
            <a:r>
              <a:rPr lang="en-US" sz="2000" dirty="0"/>
              <a:t>-Forbes Advisor journal-</a:t>
            </a:r>
            <a:br>
              <a:rPr lang="en-US" sz="2000" dirty="0"/>
            </a:br>
            <a:endParaRPr sz="2000" dirty="0"/>
          </a:p>
        </p:txBody>
      </p:sp>
      <p:sp>
        <p:nvSpPr>
          <p:cNvPr id="4278" name="Google Shape;4278;p65"/>
          <p:cNvSpPr txBox="1">
            <a:spLocks noGrp="1"/>
          </p:cNvSpPr>
          <p:nvPr>
            <p:ph type="subTitle" idx="1"/>
          </p:nvPr>
        </p:nvSpPr>
        <p:spPr>
          <a:xfrm>
            <a:off x="4814628" y="1190063"/>
            <a:ext cx="3832800" cy="1214100"/>
          </a:xfrm>
          <a:prstGeom prst="rect">
            <a:avLst/>
          </a:prstGeom>
        </p:spPr>
        <p:txBody>
          <a:bodyPr spcFirstLastPara="1" wrap="square" lIns="91425" tIns="91425" rIns="91425" bIns="91425" anchor="ctr" anchorCtr="0">
            <a:noAutofit/>
          </a:bodyPr>
          <a:lstStyle/>
          <a:p>
            <a:pPr marL="0" lvl="0" indent="0">
              <a:buClr>
                <a:schemeClr val="dk1"/>
              </a:buClr>
              <a:buSzPts val="1100"/>
            </a:pPr>
            <a:r>
              <a:rPr lang="en-US" dirty="0"/>
              <a:t>“Lenders impose income requirements on borrowers to ensure they have the means to repay a new loan.”</a:t>
            </a:r>
          </a:p>
          <a:p>
            <a:pPr marL="0" lvl="0" indent="0" algn="r" rtl="0">
              <a:spcBef>
                <a:spcPts val="0"/>
              </a:spcBef>
              <a:spcAft>
                <a:spcPts val="0"/>
              </a:spcAft>
              <a:buClr>
                <a:schemeClr val="dk1"/>
              </a:buClr>
              <a:buSzPts val="1100"/>
              <a:buFont typeface="Arial"/>
              <a:buNone/>
            </a:pPr>
            <a:endParaRPr dirty="0"/>
          </a:p>
        </p:txBody>
      </p:sp>
      <p:pic>
        <p:nvPicPr>
          <p:cNvPr id="5" name="Picture 4">
            <a:extLst>
              <a:ext uri="{FF2B5EF4-FFF2-40B4-BE49-F238E27FC236}">
                <a16:creationId xmlns:a16="http://schemas.microsoft.com/office/drawing/2014/main" id="{6AE156C3-F20E-4513-9E8F-06791D6F0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53" y="909152"/>
            <a:ext cx="3965733" cy="3270046"/>
          </a:xfrm>
          <a:prstGeom prst="rect">
            <a:avLst/>
          </a:prstGeom>
        </p:spPr>
      </p:pic>
      <p:sp>
        <p:nvSpPr>
          <p:cNvPr id="2" name="Rectangle 1">
            <a:extLst>
              <a:ext uri="{FF2B5EF4-FFF2-40B4-BE49-F238E27FC236}">
                <a16:creationId xmlns:a16="http://schemas.microsoft.com/office/drawing/2014/main" id="{A6A0C242-A3F6-429A-BB11-3107D57C561C}"/>
              </a:ext>
            </a:extLst>
          </p:cNvPr>
          <p:cNvSpPr/>
          <p:nvPr/>
        </p:nvSpPr>
        <p:spPr>
          <a:xfrm>
            <a:off x="4168588" y="3214048"/>
            <a:ext cx="4572000" cy="1077218"/>
          </a:xfrm>
          <a:prstGeom prst="rect">
            <a:avLst/>
          </a:prstGeom>
        </p:spPr>
        <p:txBody>
          <a:bodyPr>
            <a:spAutoFit/>
          </a:bodyPr>
          <a:lstStyle/>
          <a:p>
            <a:r>
              <a:rPr lang="en-US" sz="1600" dirty="0">
                <a:solidFill>
                  <a:schemeClr val="accent5">
                    <a:lumMod val="50000"/>
                  </a:schemeClr>
                </a:solidFill>
                <a:latin typeface="Poppins"/>
              </a:rPr>
              <a:t>As per Ascent personal loan statistics, Americans with income over $100,000 are more likely to consider taking out a personal loan than those with lower incomes. </a:t>
            </a:r>
          </a:p>
        </p:txBody>
      </p:sp>
      <p:sp>
        <p:nvSpPr>
          <p:cNvPr id="6" name="Rectangle 5">
            <a:extLst>
              <a:ext uri="{FF2B5EF4-FFF2-40B4-BE49-F238E27FC236}">
                <a16:creationId xmlns:a16="http://schemas.microsoft.com/office/drawing/2014/main" id="{5EDF69B4-5D14-473B-A930-CA51BAD8F532}"/>
              </a:ext>
            </a:extLst>
          </p:cNvPr>
          <p:cNvSpPr/>
          <p:nvPr/>
        </p:nvSpPr>
        <p:spPr>
          <a:xfrm>
            <a:off x="4109037" y="-2768433"/>
            <a:ext cx="5296220" cy="7241334"/>
          </a:xfrm>
          <a:prstGeom prst="rect">
            <a:avLst/>
          </a:prstGeom>
          <a:blipFill dpi="0" rotWithShape="1">
            <a:blip r:embed="rId4">
              <a:alphaModFix amt="19000"/>
            </a:blip>
            <a:srcRect/>
            <a:stretch>
              <a:fillRect l="-26000" t="47000" r="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735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26A566-3ECB-415C-BFD5-7F405AAC1EB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5063816" cy="5143500"/>
          </a:xfrm>
          <a:prstGeom prst="rect">
            <a:avLst/>
          </a:prstGeom>
        </p:spPr>
      </p:pic>
      <p:sp>
        <p:nvSpPr>
          <p:cNvPr id="9" name="TextBox 8">
            <a:extLst>
              <a:ext uri="{FF2B5EF4-FFF2-40B4-BE49-F238E27FC236}">
                <a16:creationId xmlns:a16="http://schemas.microsoft.com/office/drawing/2014/main" id="{797BE6F2-0767-49BB-8338-7655C384D071}"/>
              </a:ext>
            </a:extLst>
          </p:cNvPr>
          <p:cNvSpPr txBox="1"/>
          <p:nvPr/>
        </p:nvSpPr>
        <p:spPr>
          <a:xfrm>
            <a:off x="620838" y="3433164"/>
            <a:ext cx="4442977" cy="230832"/>
          </a:xfrm>
          <a:prstGeom prst="rect">
            <a:avLst/>
          </a:prstGeom>
          <a:noFill/>
        </p:spPr>
        <p:txBody>
          <a:bodyPr wrap="square" rtlCol="0">
            <a:spAutoFit/>
          </a:bodyPr>
          <a:lstStyle/>
          <a:p>
            <a:r>
              <a:rPr lang="en-US" sz="900">
                <a:hlinkClick r:id="rId3" tooltip="https://www.flickr.com/photos/afagen/8378304735/"/>
              </a:rPr>
              <a:t>This Photo</a:t>
            </a:r>
            <a:r>
              <a:rPr lang="en-US" sz="900"/>
              <a:t> by Unknown Author is licensed under </a:t>
            </a:r>
            <a:r>
              <a:rPr lang="en-US" sz="900">
                <a:hlinkClick r:id="rId4" tooltip="https://creativecommons.org/licenses/by-nc-sa/3.0/"/>
              </a:rPr>
              <a:t>CC BY-SA-NC</a:t>
            </a:r>
            <a:endParaRPr lang="en-US" sz="900"/>
          </a:p>
        </p:txBody>
      </p:sp>
      <p:sp>
        <p:nvSpPr>
          <p:cNvPr id="2" name="Title 1">
            <a:extLst>
              <a:ext uri="{FF2B5EF4-FFF2-40B4-BE49-F238E27FC236}">
                <a16:creationId xmlns:a16="http://schemas.microsoft.com/office/drawing/2014/main" id="{8F5914D7-75A2-4410-8778-E5AEAEFC04BC}"/>
              </a:ext>
            </a:extLst>
          </p:cNvPr>
          <p:cNvSpPr>
            <a:spLocks noGrp="1"/>
          </p:cNvSpPr>
          <p:nvPr>
            <p:ph type="title"/>
          </p:nvPr>
        </p:nvSpPr>
        <p:spPr>
          <a:xfrm>
            <a:off x="4984341" y="1710336"/>
            <a:ext cx="3639300" cy="1373100"/>
          </a:xfrm>
        </p:spPr>
        <p:txBody>
          <a:bodyPr/>
          <a:lstStyle/>
          <a:p>
            <a:r>
              <a:rPr lang="en-US" sz="2000" dirty="0"/>
              <a:t>Though the probability of a customer obtaining a loan has increased with monthly average credit card spending, there are some sudden drops</a:t>
            </a:r>
            <a:br>
              <a:rPr lang="en-US" sz="2000" dirty="0"/>
            </a:br>
            <a:endParaRPr lang="en-US" sz="2000" dirty="0"/>
          </a:p>
        </p:txBody>
      </p:sp>
      <p:sp>
        <p:nvSpPr>
          <p:cNvPr id="3" name="Subtitle 2">
            <a:extLst>
              <a:ext uri="{FF2B5EF4-FFF2-40B4-BE49-F238E27FC236}">
                <a16:creationId xmlns:a16="http://schemas.microsoft.com/office/drawing/2014/main" id="{9B318729-640D-4E0E-BD79-BE88B3F71063}"/>
              </a:ext>
            </a:extLst>
          </p:cNvPr>
          <p:cNvSpPr>
            <a:spLocks noGrp="1"/>
          </p:cNvSpPr>
          <p:nvPr>
            <p:ph type="subTitle" idx="1"/>
          </p:nvPr>
        </p:nvSpPr>
        <p:spPr>
          <a:xfrm>
            <a:off x="5300350" y="471500"/>
            <a:ext cx="3198600" cy="876600"/>
          </a:xfrm>
        </p:spPr>
        <p:txBody>
          <a:bodyPr/>
          <a:lstStyle/>
          <a:p>
            <a:r>
              <a:rPr lang="en-US" b="1" dirty="0"/>
              <a:t>AVERAGE CREDIT CARD SPENDING</a:t>
            </a:r>
          </a:p>
        </p:txBody>
      </p:sp>
      <p:grpSp>
        <p:nvGrpSpPr>
          <p:cNvPr id="4" name="Group 3">
            <a:extLst>
              <a:ext uri="{FF2B5EF4-FFF2-40B4-BE49-F238E27FC236}">
                <a16:creationId xmlns:a16="http://schemas.microsoft.com/office/drawing/2014/main" id="{143708E0-6569-414A-B78F-D739832E5857}"/>
              </a:ext>
            </a:extLst>
          </p:cNvPr>
          <p:cNvGrpSpPr/>
          <p:nvPr/>
        </p:nvGrpSpPr>
        <p:grpSpPr>
          <a:xfrm>
            <a:off x="730459" y="814169"/>
            <a:ext cx="3996186" cy="3699642"/>
            <a:chOff x="463144" y="846147"/>
            <a:chExt cx="3896269" cy="5058481"/>
          </a:xfrm>
        </p:grpSpPr>
        <p:pic>
          <p:nvPicPr>
            <p:cNvPr id="5" name="Picture 4">
              <a:extLst>
                <a:ext uri="{FF2B5EF4-FFF2-40B4-BE49-F238E27FC236}">
                  <a16:creationId xmlns:a16="http://schemas.microsoft.com/office/drawing/2014/main" id="{1EF4C1E5-4332-4B19-90DC-956310DD8DAB}"/>
                </a:ext>
              </a:extLst>
            </p:cNvPr>
            <p:cNvPicPr>
              <a:picLocks noChangeAspect="1"/>
            </p:cNvPicPr>
            <p:nvPr/>
          </p:nvPicPr>
          <p:blipFill>
            <a:blip r:embed="rId5"/>
            <a:stretch>
              <a:fillRect/>
            </a:stretch>
          </p:blipFill>
          <p:spPr>
            <a:xfrm>
              <a:off x="463144" y="846147"/>
              <a:ext cx="3896269" cy="5058481"/>
            </a:xfrm>
            <a:prstGeom prst="rect">
              <a:avLst/>
            </a:prstGeom>
          </p:spPr>
        </p:pic>
        <p:pic>
          <p:nvPicPr>
            <p:cNvPr id="6" name="Picture 5">
              <a:extLst>
                <a:ext uri="{FF2B5EF4-FFF2-40B4-BE49-F238E27FC236}">
                  <a16:creationId xmlns:a16="http://schemas.microsoft.com/office/drawing/2014/main" id="{AA6A8C6F-490A-4283-B547-26E4669D4929}"/>
                </a:ext>
              </a:extLst>
            </p:cNvPr>
            <p:cNvPicPr>
              <a:picLocks noChangeAspect="1"/>
            </p:cNvPicPr>
            <p:nvPr/>
          </p:nvPicPr>
          <p:blipFill>
            <a:blip r:embed="rId6"/>
            <a:stretch>
              <a:fillRect/>
            </a:stretch>
          </p:blipFill>
          <p:spPr>
            <a:xfrm>
              <a:off x="463144" y="2359883"/>
              <a:ext cx="190527" cy="1705213"/>
            </a:xfrm>
            <a:prstGeom prst="rect">
              <a:avLst/>
            </a:prstGeom>
          </p:spPr>
        </p:pic>
      </p:grpSp>
    </p:spTree>
    <p:extLst>
      <p:ext uri="{BB962C8B-B14F-4D97-AF65-F5344CB8AC3E}">
        <p14:creationId xmlns:p14="http://schemas.microsoft.com/office/powerpoint/2010/main" val="422447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78"/>
        <p:cNvGrpSpPr/>
        <p:nvPr/>
      </p:nvGrpSpPr>
      <p:grpSpPr>
        <a:xfrm>
          <a:off x="0" y="0"/>
          <a:ext cx="0" cy="0"/>
          <a:chOff x="0" y="0"/>
          <a:chExt cx="0" cy="0"/>
        </a:xfrm>
      </p:grpSpPr>
      <p:sp>
        <p:nvSpPr>
          <p:cNvPr id="86" name="Right Triangle 85">
            <a:extLst>
              <a:ext uri="{FF2B5EF4-FFF2-40B4-BE49-F238E27FC236}">
                <a16:creationId xmlns:a16="http://schemas.microsoft.com/office/drawing/2014/main" id="{1B13FFFB-9981-4ED6-9F5B-37A7057A5E26}"/>
              </a:ext>
            </a:extLst>
          </p:cNvPr>
          <p:cNvSpPr/>
          <p:nvPr/>
        </p:nvSpPr>
        <p:spPr>
          <a:xfrm>
            <a:off x="0" y="0"/>
            <a:ext cx="9144000" cy="5143500"/>
          </a:xfrm>
          <a:prstGeom prst="rtTriangle">
            <a:avLst/>
          </a:prstGeom>
          <a:blipFill dpi="0" rotWithShape="1">
            <a:blip r:embed="rId3">
              <a:alphaModFix amt="31000"/>
            </a:blip>
            <a:srcRect/>
            <a:stretch>
              <a:fillRect l="-7000" r="-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7" name="Google Shape;4097;p57"/>
          <p:cNvSpPr/>
          <p:nvPr/>
        </p:nvSpPr>
        <p:spPr>
          <a:xfrm>
            <a:off x="5604200" y="5339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7"/>
          <p:cNvSpPr/>
          <p:nvPr/>
        </p:nvSpPr>
        <p:spPr>
          <a:xfrm>
            <a:off x="5604200" y="767694"/>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7"/>
          <p:cNvSpPr/>
          <p:nvPr/>
        </p:nvSpPr>
        <p:spPr>
          <a:xfrm>
            <a:off x="5604200"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7"/>
          <p:cNvSpPr/>
          <p:nvPr/>
        </p:nvSpPr>
        <p:spPr>
          <a:xfrm>
            <a:off x="5372809"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7"/>
          <p:cNvSpPr/>
          <p:nvPr/>
        </p:nvSpPr>
        <p:spPr>
          <a:xfrm>
            <a:off x="5372809"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7"/>
          <p:cNvSpPr/>
          <p:nvPr/>
        </p:nvSpPr>
        <p:spPr>
          <a:xfrm>
            <a:off x="5362380"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7"/>
          <p:cNvSpPr/>
          <p:nvPr/>
        </p:nvSpPr>
        <p:spPr>
          <a:xfrm>
            <a:off x="5119417" y="533981"/>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7"/>
          <p:cNvSpPr/>
          <p:nvPr/>
        </p:nvSpPr>
        <p:spPr>
          <a:xfrm>
            <a:off x="5119417" y="767694"/>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7"/>
          <p:cNvSpPr/>
          <p:nvPr/>
        </p:nvSpPr>
        <p:spPr>
          <a:xfrm>
            <a:off x="5119417"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7"/>
          <p:cNvSpPr/>
          <p:nvPr/>
        </p:nvSpPr>
        <p:spPr>
          <a:xfrm>
            <a:off x="4888026"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7"/>
          <p:cNvSpPr/>
          <p:nvPr/>
        </p:nvSpPr>
        <p:spPr>
          <a:xfrm>
            <a:off x="4888026"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7"/>
          <p:cNvSpPr/>
          <p:nvPr/>
        </p:nvSpPr>
        <p:spPr>
          <a:xfrm>
            <a:off x="4876454" y="1002055"/>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7"/>
          <p:cNvSpPr/>
          <p:nvPr/>
        </p:nvSpPr>
        <p:spPr>
          <a:xfrm>
            <a:off x="4634633" y="533981"/>
            <a:ext cx="74113" cy="62465"/>
          </a:xfrm>
          <a:custGeom>
            <a:avLst/>
            <a:gdLst/>
            <a:ahLst/>
            <a:cxnLst/>
            <a:rect l="l" t="t" r="r" b="b"/>
            <a:pathLst>
              <a:path w="1947" h="1641" extrusionOk="0">
                <a:moveTo>
                  <a:pt x="1113" y="0"/>
                </a:moveTo>
                <a:cubicBezTo>
                  <a:pt x="907" y="0"/>
                  <a:pt x="695" y="75"/>
                  <a:pt x="518" y="243"/>
                </a:cubicBezTo>
                <a:cubicBezTo>
                  <a:pt x="1" y="759"/>
                  <a:pt x="366" y="1641"/>
                  <a:pt x="1095" y="1641"/>
                </a:cubicBezTo>
                <a:cubicBezTo>
                  <a:pt x="1551" y="1641"/>
                  <a:pt x="191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7"/>
          <p:cNvSpPr/>
          <p:nvPr/>
        </p:nvSpPr>
        <p:spPr>
          <a:xfrm>
            <a:off x="4634633" y="767733"/>
            <a:ext cx="74113" cy="63607"/>
          </a:xfrm>
          <a:custGeom>
            <a:avLst/>
            <a:gdLst/>
            <a:ahLst/>
            <a:cxnLst/>
            <a:rect l="l" t="t" r="r" b="b"/>
            <a:pathLst>
              <a:path w="1947" h="1671" extrusionOk="0">
                <a:moveTo>
                  <a:pt x="1089" y="0"/>
                </a:moveTo>
                <a:cubicBezTo>
                  <a:pt x="888" y="0"/>
                  <a:pt x="684" y="75"/>
                  <a:pt x="518" y="242"/>
                </a:cubicBezTo>
                <a:cubicBezTo>
                  <a:pt x="1" y="758"/>
                  <a:pt x="366" y="1640"/>
                  <a:pt x="1095" y="1670"/>
                </a:cubicBezTo>
                <a:cubicBezTo>
                  <a:pt x="1551" y="1670"/>
                  <a:pt x="1946" y="1305"/>
                  <a:pt x="1946" y="849"/>
                </a:cubicBezTo>
                <a:cubicBezTo>
                  <a:pt x="1926" y="334"/>
                  <a:pt x="1513" y="0"/>
                  <a:pt x="1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7"/>
          <p:cNvSpPr/>
          <p:nvPr/>
        </p:nvSpPr>
        <p:spPr>
          <a:xfrm>
            <a:off x="4634633" y="1001674"/>
            <a:ext cx="74113" cy="63378"/>
          </a:xfrm>
          <a:custGeom>
            <a:avLst/>
            <a:gdLst/>
            <a:ahLst/>
            <a:cxnLst/>
            <a:rect l="l" t="t" r="r" b="b"/>
            <a:pathLst>
              <a:path w="1947" h="1665" extrusionOk="0">
                <a:moveTo>
                  <a:pt x="1096" y="1"/>
                </a:moveTo>
                <a:cubicBezTo>
                  <a:pt x="895" y="1"/>
                  <a:pt x="690" y="73"/>
                  <a:pt x="518" y="235"/>
                </a:cubicBezTo>
                <a:cubicBezTo>
                  <a:pt x="1" y="752"/>
                  <a:pt x="366" y="1664"/>
                  <a:pt x="1095" y="1664"/>
                </a:cubicBezTo>
                <a:cubicBezTo>
                  <a:pt x="1551" y="1664"/>
                  <a:pt x="1916" y="1299"/>
                  <a:pt x="1946" y="843"/>
                </a:cubicBezTo>
                <a:cubicBezTo>
                  <a:pt x="1946" y="343"/>
                  <a:pt x="1532"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7"/>
          <p:cNvSpPr/>
          <p:nvPr/>
        </p:nvSpPr>
        <p:spPr>
          <a:xfrm>
            <a:off x="4419686"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7"/>
          <p:cNvSpPr/>
          <p:nvPr/>
        </p:nvSpPr>
        <p:spPr>
          <a:xfrm>
            <a:off x="4419686"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7"/>
          <p:cNvSpPr/>
          <p:nvPr/>
        </p:nvSpPr>
        <p:spPr>
          <a:xfrm>
            <a:off x="4408114"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7"/>
          <p:cNvSpPr/>
          <p:nvPr/>
        </p:nvSpPr>
        <p:spPr>
          <a:xfrm>
            <a:off x="4166294" y="5339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7"/>
          <p:cNvSpPr/>
          <p:nvPr/>
        </p:nvSpPr>
        <p:spPr>
          <a:xfrm>
            <a:off x="4166294" y="7677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7"/>
          <p:cNvSpPr/>
          <p:nvPr/>
        </p:nvSpPr>
        <p:spPr>
          <a:xfrm>
            <a:off x="4166294" y="10020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7"/>
          <p:cNvSpPr/>
          <p:nvPr/>
        </p:nvSpPr>
        <p:spPr>
          <a:xfrm>
            <a:off x="3933760" y="5339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7"/>
          <p:cNvSpPr/>
          <p:nvPr/>
        </p:nvSpPr>
        <p:spPr>
          <a:xfrm>
            <a:off x="3933760" y="7676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7"/>
          <p:cNvSpPr/>
          <p:nvPr/>
        </p:nvSpPr>
        <p:spPr>
          <a:xfrm>
            <a:off x="3923331"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7"/>
          <p:cNvSpPr/>
          <p:nvPr/>
        </p:nvSpPr>
        <p:spPr>
          <a:xfrm>
            <a:off x="3680368" y="5339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7"/>
          <p:cNvSpPr/>
          <p:nvPr/>
        </p:nvSpPr>
        <p:spPr>
          <a:xfrm>
            <a:off x="3680368" y="7676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7"/>
          <p:cNvSpPr/>
          <p:nvPr/>
        </p:nvSpPr>
        <p:spPr>
          <a:xfrm>
            <a:off x="3680368" y="10020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7"/>
          <p:cNvSpPr/>
          <p:nvPr/>
        </p:nvSpPr>
        <p:spPr>
          <a:xfrm>
            <a:off x="3448977"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7"/>
          <p:cNvSpPr/>
          <p:nvPr/>
        </p:nvSpPr>
        <p:spPr>
          <a:xfrm>
            <a:off x="3448977"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7"/>
          <p:cNvSpPr/>
          <p:nvPr/>
        </p:nvSpPr>
        <p:spPr>
          <a:xfrm>
            <a:off x="3438547"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7"/>
          <p:cNvSpPr/>
          <p:nvPr/>
        </p:nvSpPr>
        <p:spPr>
          <a:xfrm>
            <a:off x="3195585" y="5339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7"/>
          <p:cNvSpPr/>
          <p:nvPr/>
        </p:nvSpPr>
        <p:spPr>
          <a:xfrm>
            <a:off x="3195585" y="7676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7"/>
          <p:cNvSpPr/>
          <p:nvPr/>
        </p:nvSpPr>
        <p:spPr>
          <a:xfrm>
            <a:off x="3195585" y="10020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7"/>
          <p:cNvSpPr/>
          <p:nvPr/>
        </p:nvSpPr>
        <p:spPr>
          <a:xfrm>
            <a:off x="2964193"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7"/>
          <p:cNvSpPr/>
          <p:nvPr/>
        </p:nvSpPr>
        <p:spPr>
          <a:xfrm>
            <a:off x="2964193"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7"/>
          <p:cNvSpPr/>
          <p:nvPr/>
        </p:nvSpPr>
        <p:spPr>
          <a:xfrm>
            <a:off x="2953802"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7"/>
          <p:cNvSpPr/>
          <p:nvPr/>
        </p:nvSpPr>
        <p:spPr>
          <a:xfrm>
            <a:off x="2710801" y="5339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7"/>
          <p:cNvSpPr/>
          <p:nvPr/>
        </p:nvSpPr>
        <p:spPr>
          <a:xfrm>
            <a:off x="2710801" y="7676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7"/>
          <p:cNvSpPr/>
          <p:nvPr/>
        </p:nvSpPr>
        <p:spPr>
          <a:xfrm>
            <a:off x="2710801"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7"/>
          <p:cNvSpPr/>
          <p:nvPr/>
        </p:nvSpPr>
        <p:spPr>
          <a:xfrm>
            <a:off x="2478268"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7"/>
          <p:cNvSpPr/>
          <p:nvPr/>
        </p:nvSpPr>
        <p:spPr>
          <a:xfrm>
            <a:off x="2478268"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7"/>
          <p:cNvSpPr/>
          <p:nvPr/>
        </p:nvSpPr>
        <p:spPr>
          <a:xfrm>
            <a:off x="2467838"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7"/>
          <p:cNvSpPr/>
          <p:nvPr/>
        </p:nvSpPr>
        <p:spPr>
          <a:xfrm>
            <a:off x="2224876" y="5339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7"/>
          <p:cNvSpPr/>
          <p:nvPr/>
        </p:nvSpPr>
        <p:spPr>
          <a:xfrm>
            <a:off x="2224876" y="7676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7"/>
          <p:cNvSpPr/>
          <p:nvPr/>
        </p:nvSpPr>
        <p:spPr>
          <a:xfrm>
            <a:off x="2224876" y="10020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7"/>
          <p:cNvSpPr/>
          <p:nvPr/>
        </p:nvSpPr>
        <p:spPr>
          <a:xfrm>
            <a:off x="1993484"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7"/>
          <p:cNvSpPr/>
          <p:nvPr/>
        </p:nvSpPr>
        <p:spPr>
          <a:xfrm>
            <a:off x="1993484"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7"/>
          <p:cNvSpPr/>
          <p:nvPr/>
        </p:nvSpPr>
        <p:spPr>
          <a:xfrm>
            <a:off x="1983093"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7"/>
          <p:cNvSpPr/>
          <p:nvPr/>
        </p:nvSpPr>
        <p:spPr>
          <a:xfrm>
            <a:off x="1740092" y="5339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7"/>
          <p:cNvSpPr/>
          <p:nvPr/>
        </p:nvSpPr>
        <p:spPr>
          <a:xfrm>
            <a:off x="1740092" y="7676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7"/>
          <p:cNvSpPr/>
          <p:nvPr/>
        </p:nvSpPr>
        <p:spPr>
          <a:xfrm>
            <a:off x="1740092"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7"/>
          <p:cNvSpPr/>
          <p:nvPr/>
        </p:nvSpPr>
        <p:spPr>
          <a:xfrm>
            <a:off x="1497129" y="5339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7"/>
          <p:cNvSpPr/>
          <p:nvPr/>
        </p:nvSpPr>
        <p:spPr>
          <a:xfrm>
            <a:off x="1497129" y="7676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7"/>
          <p:cNvSpPr/>
          <p:nvPr/>
        </p:nvSpPr>
        <p:spPr>
          <a:xfrm>
            <a:off x="1497129" y="10020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7"/>
          <p:cNvSpPr/>
          <p:nvPr/>
        </p:nvSpPr>
        <p:spPr>
          <a:xfrm>
            <a:off x="1255347"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7"/>
          <p:cNvSpPr/>
          <p:nvPr/>
        </p:nvSpPr>
        <p:spPr>
          <a:xfrm>
            <a:off x="1255347"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7"/>
          <p:cNvSpPr/>
          <p:nvPr/>
        </p:nvSpPr>
        <p:spPr>
          <a:xfrm>
            <a:off x="1255347" y="10020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7"/>
          <p:cNvSpPr/>
          <p:nvPr/>
        </p:nvSpPr>
        <p:spPr>
          <a:xfrm>
            <a:off x="1013526" y="5339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7"/>
          <p:cNvSpPr/>
          <p:nvPr/>
        </p:nvSpPr>
        <p:spPr>
          <a:xfrm>
            <a:off x="1013526" y="7677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7"/>
          <p:cNvSpPr/>
          <p:nvPr/>
        </p:nvSpPr>
        <p:spPr>
          <a:xfrm>
            <a:off x="1013526" y="10022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57"/>
          <p:cNvSpPr/>
          <p:nvPr/>
        </p:nvSpPr>
        <p:spPr>
          <a:xfrm>
            <a:off x="780955" y="5339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7"/>
          <p:cNvSpPr/>
          <p:nvPr/>
        </p:nvSpPr>
        <p:spPr>
          <a:xfrm>
            <a:off x="780955" y="7676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7"/>
          <p:cNvSpPr/>
          <p:nvPr/>
        </p:nvSpPr>
        <p:spPr>
          <a:xfrm>
            <a:off x="769383" y="10020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7"/>
          <p:cNvSpPr/>
          <p:nvPr/>
        </p:nvSpPr>
        <p:spPr>
          <a:xfrm>
            <a:off x="527600"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7"/>
          <p:cNvSpPr/>
          <p:nvPr/>
        </p:nvSpPr>
        <p:spPr>
          <a:xfrm>
            <a:off x="527600"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7"/>
          <p:cNvSpPr/>
          <p:nvPr/>
        </p:nvSpPr>
        <p:spPr>
          <a:xfrm>
            <a:off x="527600" y="10020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7"/>
          <p:cNvSpPr/>
          <p:nvPr/>
        </p:nvSpPr>
        <p:spPr>
          <a:xfrm>
            <a:off x="295029" y="5339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7"/>
          <p:cNvSpPr/>
          <p:nvPr/>
        </p:nvSpPr>
        <p:spPr>
          <a:xfrm>
            <a:off x="295029" y="7676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7"/>
          <p:cNvSpPr/>
          <p:nvPr/>
        </p:nvSpPr>
        <p:spPr>
          <a:xfrm>
            <a:off x="284638" y="10020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7"/>
          <p:cNvSpPr/>
          <p:nvPr/>
        </p:nvSpPr>
        <p:spPr>
          <a:xfrm>
            <a:off x="41675" y="5339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7"/>
          <p:cNvSpPr/>
          <p:nvPr/>
        </p:nvSpPr>
        <p:spPr>
          <a:xfrm>
            <a:off x="41675" y="7676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7"/>
          <p:cNvSpPr/>
          <p:nvPr/>
        </p:nvSpPr>
        <p:spPr>
          <a:xfrm>
            <a:off x="41675" y="10020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roup 2">
            <a:extLst>
              <a:ext uri="{FF2B5EF4-FFF2-40B4-BE49-F238E27FC236}">
                <a16:creationId xmlns:a16="http://schemas.microsoft.com/office/drawing/2014/main" id="{190BDC17-18B6-4A6F-9E30-FF87D27A6FD4}"/>
              </a:ext>
            </a:extLst>
          </p:cNvPr>
          <p:cNvGrpSpPr/>
          <p:nvPr/>
        </p:nvGrpSpPr>
        <p:grpSpPr>
          <a:xfrm>
            <a:off x="405960" y="241069"/>
            <a:ext cx="5272314" cy="4804756"/>
            <a:chOff x="539914" y="1711925"/>
            <a:chExt cx="8509727" cy="3376903"/>
          </a:xfrm>
        </p:grpSpPr>
        <p:sp>
          <p:nvSpPr>
            <p:cNvPr id="4079" name="Google Shape;4079;p57"/>
            <p:cNvSpPr/>
            <p:nvPr/>
          </p:nvSpPr>
          <p:spPr>
            <a:xfrm rot="16200000" flipV="1">
              <a:off x="5685245" y="3554140"/>
              <a:ext cx="2881061"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7"/>
            <p:cNvSpPr/>
            <p:nvPr/>
          </p:nvSpPr>
          <p:spPr>
            <a:xfrm rot="-5400000">
              <a:off x="822870" y="3187206"/>
              <a:ext cx="2031300" cy="24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7"/>
            <p:cNvSpPr txBox="1"/>
            <p:nvPr/>
          </p:nvSpPr>
          <p:spPr>
            <a:xfrm>
              <a:off x="855634" y="1711925"/>
              <a:ext cx="7475400" cy="399300"/>
            </a:xfrm>
            <a:prstGeom prst="rect">
              <a:avLst/>
            </a:prstGeom>
            <a:solidFill>
              <a:schemeClr val="accent4"/>
            </a:solidFill>
            <a:ln>
              <a:noFill/>
            </a:ln>
          </p:spPr>
          <p:txBody>
            <a:bodyPr spcFirstLastPara="1" wrap="square" lIns="0" tIns="6350" rIns="0" bIns="0" anchor="ctr" anchorCtr="0">
              <a:noAutofit/>
            </a:bodyPr>
            <a:lstStyle/>
            <a:p>
              <a:pPr marL="0" marR="0" lvl="0" indent="0" algn="ctr" rtl="0">
                <a:lnSpc>
                  <a:spcPct val="100000"/>
                </a:lnSpc>
                <a:spcBef>
                  <a:spcPts val="0"/>
                </a:spcBef>
                <a:spcAft>
                  <a:spcPts val="0"/>
                </a:spcAft>
                <a:buNone/>
              </a:pPr>
              <a:r>
                <a:rPr lang="en-US" sz="1700" b="1" dirty="0">
                  <a:solidFill>
                    <a:schemeClr val="lt1"/>
                  </a:solidFill>
                  <a:latin typeface="Poppins"/>
                  <a:ea typeface="Poppins"/>
                  <a:cs typeface="Poppins"/>
                  <a:sym typeface="Poppins"/>
                </a:rPr>
                <a:t>Reasons</a:t>
              </a:r>
              <a:endParaRPr sz="1700" b="1" dirty="0">
                <a:solidFill>
                  <a:schemeClr val="lt1"/>
                </a:solidFill>
                <a:latin typeface="Poppins"/>
                <a:ea typeface="Poppins"/>
                <a:cs typeface="Poppins"/>
                <a:sym typeface="Poppins"/>
              </a:endParaRPr>
            </a:p>
          </p:txBody>
        </p:sp>
        <p:sp>
          <p:nvSpPr>
            <p:cNvPr id="4085" name="Google Shape;4085;p57"/>
            <p:cNvSpPr txBox="1"/>
            <p:nvPr/>
          </p:nvSpPr>
          <p:spPr>
            <a:xfrm>
              <a:off x="539914" y="3199206"/>
              <a:ext cx="3107050" cy="1087981"/>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0" tIns="6350" rIns="0" bIns="0" anchor="ctr" anchorCtr="0">
              <a:noAutofit/>
            </a:bodyPr>
            <a:lstStyle/>
            <a:p>
              <a:pPr lvl="0" algn="ctr"/>
              <a:r>
                <a:rPr lang="en-US" dirty="0">
                  <a:solidFill>
                    <a:schemeClr val="lt1"/>
                  </a:solidFill>
                  <a:latin typeface="Questrial"/>
                  <a:ea typeface="Questrial"/>
                  <a:cs typeface="Questrial"/>
                  <a:sym typeface="Questrial"/>
                </a:rPr>
                <a:t>The solution for the high interest rates of credit cards is to use a personal loan to consolidate the credit card debt into one monthly payment. </a:t>
              </a:r>
            </a:p>
          </p:txBody>
        </p:sp>
        <p:sp>
          <p:nvSpPr>
            <p:cNvPr id="4086" name="Google Shape;4086;p57"/>
            <p:cNvSpPr txBox="1"/>
            <p:nvPr/>
          </p:nvSpPr>
          <p:spPr>
            <a:xfrm>
              <a:off x="604311" y="2467200"/>
              <a:ext cx="2370304" cy="350022"/>
            </a:xfrm>
            <a:prstGeom prst="rect">
              <a:avLst/>
            </a:prstGeom>
            <a:solidFill>
              <a:schemeClr val="dk2"/>
            </a:solidFill>
            <a:ln>
              <a:noFill/>
            </a:ln>
          </p:spPr>
          <p:txBody>
            <a:bodyPr spcFirstLastPara="1" wrap="square" lIns="0" tIns="6350" rIns="0" bIns="0" anchor="ctr" anchorCtr="0">
              <a:noAutofit/>
            </a:bodyPr>
            <a:lstStyle/>
            <a:p>
              <a:pPr lvl="0" algn="ctr"/>
              <a:r>
                <a:rPr lang="en-US" sz="1700" b="1">
                  <a:solidFill>
                    <a:schemeClr val="lt1"/>
                  </a:solidFill>
                  <a:latin typeface="Poppins"/>
                  <a:ea typeface="Poppins"/>
                  <a:cs typeface="Poppins"/>
                  <a:sym typeface="Poppins"/>
                </a:rPr>
                <a:t>Reason for the increment:</a:t>
              </a:r>
              <a:endParaRPr lang="en-US" sz="1700" b="1" dirty="0">
                <a:solidFill>
                  <a:schemeClr val="lt1"/>
                </a:solidFill>
                <a:latin typeface="Poppins"/>
                <a:ea typeface="Poppins"/>
                <a:cs typeface="Poppins"/>
                <a:sym typeface="Poppins"/>
              </a:endParaRPr>
            </a:p>
          </p:txBody>
        </p:sp>
        <p:sp>
          <p:nvSpPr>
            <p:cNvPr id="4093" name="Google Shape;4093;p57"/>
            <p:cNvSpPr txBox="1"/>
            <p:nvPr/>
          </p:nvSpPr>
          <p:spPr>
            <a:xfrm>
              <a:off x="4669005" y="3652608"/>
              <a:ext cx="4356635" cy="686759"/>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0" tIns="6350" rIns="0" bIns="0" anchor="ctr" anchorCtr="0">
              <a:noAutofit/>
            </a:bodyPr>
            <a:lstStyle/>
            <a:p>
              <a:pPr lvl="0" algn="ctr"/>
              <a:r>
                <a:rPr lang="en-US">
                  <a:solidFill>
                    <a:schemeClr val="lt1"/>
                  </a:solidFill>
                  <a:latin typeface="Questrial"/>
                  <a:ea typeface="Questrial"/>
                  <a:cs typeface="Questrial"/>
                  <a:sym typeface="Questrial"/>
                </a:rPr>
                <a:t>Due to high accumulated credit card average spending; the customers may not be able to afford to repay the personal loans with an interest. </a:t>
              </a:r>
              <a:endParaRPr lang="en-US" dirty="0">
                <a:solidFill>
                  <a:schemeClr val="lt1"/>
                </a:solidFill>
                <a:latin typeface="Questrial"/>
                <a:ea typeface="Questrial"/>
                <a:cs typeface="Questrial"/>
                <a:sym typeface="Questrial"/>
              </a:endParaRPr>
            </a:p>
          </p:txBody>
        </p:sp>
        <p:sp>
          <p:nvSpPr>
            <p:cNvPr id="4094" name="Google Shape;4094;p57"/>
            <p:cNvSpPr txBox="1"/>
            <p:nvPr/>
          </p:nvSpPr>
          <p:spPr>
            <a:xfrm>
              <a:off x="4669005" y="2989153"/>
              <a:ext cx="4380636" cy="592158"/>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0" tIns="6350" rIns="0" bIns="0" anchor="ctr" anchorCtr="0">
              <a:noAutofit/>
            </a:bodyPr>
            <a:lstStyle/>
            <a:p>
              <a:pPr lvl="0" algn="ctr"/>
              <a:r>
                <a:rPr lang="en-US">
                  <a:solidFill>
                    <a:schemeClr val="lt1"/>
                  </a:solidFill>
                  <a:latin typeface="Questrial"/>
                  <a:ea typeface="Questrial"/>
                  <a:cs typeface="Questrial"/>
                  <a:sym typeface="Questrial"/>
                </a:rPr>
                <a:t>Due to the smaller number of observations  representing some of the CCAvg values.</a:t>
              </a:r>
              <a:endParaRPr lang="en-US" dirty="0">
                <a:solidFill>
                  <a:schemeClr val="lt1"/>
                </a:solidFill>
                <a:latin typeface="Questrial"/>
                <a:ea typeface="Questrial"/>
                <a:cs typeface="Questrial"/>
                <a:sym typeface="Questrial"/>
              </a:endParaRPr>
            </a:p>
          </p:txBody>
        </p:sp>
        <p:sp>
          <p:nvSpPr>
            <p:cNvPr id="4095" name="Google Shape;4095;p57"/>
            <p:cNvSpPr txBox="1"/>
            <p:nvPr/>
          </p:nvSpPr>
          <p:spPr>
            <a:xfrm>
              <a:off x="5678274" y="2318608"/>
              <a:ext cx="2670262" cy="506284"/>
            </a:xfrm>
            <a:prstGeom prst="rect">
              <a:avLst/>
            </a:prstGeom>
            <a:solidFill>
              <a:schemeClr val="dk2"/>
            </a:solidFill>
            <a:ln>
              <a:noFill/>
            </a:ln>
          </p:spPr>
          <p:txBody>
            <a:bodyPr spcFirstLastPara="1" wrap="square" lIns="0" tIns="6350" rIns="0" bIns="0" anchor="ctr" anchorCtr="0">
              <a:noAutofit/>
            </a:bodyPr>
            <a:lstStyle/>
            <a:p>
              <a:pPr lvl="0" algn="ctr"/>
              <a:r>
                <a:rPr lang="en-US" sz="1700" b="1" dirty="0">
                  <a:solidFill>
                    <a:schemeClr val="lt1"/>
                  </a:solidFill>
                  <a:latin typeface="Poppins"/>
                  <a:ea typeface="Poppins"/>
                  <a:cs typeface="Poppins"/>
                  <a:sym typeface="Poppins"/>
                </a:rPr>
                <a:t>Reasons for the sudden drops:</a:t>
              </a:r>
            </a:p>
          </p:txBody>
        </p:sp>
        <p:sp>
          <p:nvSpPr>
            <p:cNvPr id="95" name="Google Shape;4094;p57">
              <a:extLst>
                <a:ext uri="{FF2B5EF4-FFF2-40B4-BE49-F238E27FC236}">
                  <a16:creationId xmlns:a16="http://schemas.microsoft.com/office/drawing/2014/main" id="{BAA7AA27-6E6A-4EEE-B7D0-F78EC97E31C5}"/>
                </a:ext>
              </a:extLst>
            </p:cNvPr>
            <p:cNvSpPr txBox="1"/>
            <p:nvPr/>
          </p:nvSpPr>
          <p:spPr>
            <a:xfrm>
              <a:off x="4645007" y="4433050"/>
              <a:ext cx="4380634" cy="655778"/>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0" tIns="6350" rIns="0" bIns="0" anchor="ctr" anchorCtr="0">
              <a:noAutofit/>
            </a:bodyPr>
            <a:lstStyle/>
            <a:p>
              <a:pPr lvl="0" algn="ctr"/>
              <a:r>
                <a:rPr lang="en-US" dirty="0">
                  <a:solidFill>
                    <a:schemeClr val="lt1"/>
                  </a:solidFill>
                  <a:latin typeface="Questrial"/>
                  <a:ea typeface="Questrial"/>
                  <a:cs typeface="Questrial"/>
                  <a:sym typeface="Questrial"/>
                </a:rPr>
                <a:t>When the credit card spending is high there is a high possibility of unpaid bills and high credit card balances. </a:t>
              </a:r>
            </a:p>
          </p:txBody>
        </p:sp>
      </p:grpSp>
      <p:pic>
        <p:nvPicPr>
          <p:cNvPr id="4" name="Picture 3">
            <a:extLst>
              <a:ext uri="{FF2B5EF4-FFF2-40B4-BE49-F238E27FC236}">
                <a16:creationId xmlns:a16="http://schemas.microsoft.com/office/drawing/2014/main" id="{41D23AFA-A0C6-411B-9F87-EDE6D9C23E84}"/>
              </a:ext>
            </a:extLst>
          </p:cNvPr>
          <p:cNvPicPr>
            <a:picLocks noChangeAspect="1"/>
          </p:cNvPicPr>
          <p:nvPr/>
        </p:nvPicPr>
        <p:blipFill>
          <a:blip r:embed="rId4"/>
          <a:stretch>
            <a:fillRect/>
          </a:stretch>
        </p:blipFill>
        <p:spPr>
          <a:xfrm>
            <a:off x="5727445" y="729172"/>
            <a:ext cx="3276097" cy="2761727"/>
          </a:xfrm>
          <a:prstGeom prst="rect">
            <a:avLst/>
          </a:prstGeom>
        </p:spPr>
      </p:pic>
      <p:sp>
        <p:nvSpPr>
          <p:cNvPr id="7" name="Rectangle 6">
            <a:extLst>
              <a:ext uri="{FF2B5EF4-FFF2-40B4-BE49-F238E27FC236}">
                <a16:creationId xmlns:a16="http://schemas.microsoft.com/office/drawing/2014/main" id="{E09E2170-FEA1-46E5-AE2F-01388F0650DD}"/>
              </a:ext>
            </a:extLst>
          </p:cNvPr>
          <p:cNvSpPr/>
          <p:nvPr/>
        </p:nvSpPr>
        <p:spPr>
          <a:xfrm>
            <a:off x="6041024" y="3722386"/>
            <a:ext cx="3051979" cy="1323439"/>
          </a:xfrm>
          <a:prstGeom prst="rect">
            <a:avLst/>
          </a:prstGeom>
        </p:spPr>
        <p:txBody>
          <a:bodyPr wrap="square">
            <a:spAutoFit/>
          </a:bodyPr>
          <a:lstStyle/>
          <a:p>
            <a:pPr algn="ctr"/>
            <a:r>
              <a:rPr lang="en-US" sz="1600" i="1" dirty="0">
                <a:solidFill>
                  <a:schemeClr val="accent1">
                    <a:lumMod val="60000"/>
                    <a:lumOff val="40000"/>
                  </a:schemeClr>
                </a:solidFill>
              </a:rPr>
              <a:t>!!!!!!</a:t>
            </a:r>
          </a:p>
          <a:p>
            <a:pPr algn="ctr"/>
            <a:r>
              <a:rPr lang="en-US" sz="1600" i="1" dirty="0">
                <a:solidFill>
                  <a:schemeClr val="accent1">
                    <a:lumMod val="60000"/>
                    <a:lumOff val="40000"/>
                  </a:schemeClr>
                </a:solidFill>
              </a:rPr>
              <a:t>In these circumstances, it is important to refrain targeting such customers since they are unreliable. </a:t>
            </a:r>
          </a:p>
        </p:txBody>
      </p:sp>
    </p:spTree>
    <p:extLst>
      <p:ext uri="{BB962C8B-B14F-4D97-AF65-F5344CB8AC3E}">
        <p14:creationId xmlns:p14="http://schemas.microsoft.com/office/powerpoint/2010/main" val="61670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27"/>
        <p:cNvGrpSpPr/>
        <p:nvPr/>
      </p:nvGrpSpPr>
      <p:grpSpPr>
        <a:xfrm>
          <a:off x="0" y="0"/>
          <a:ext cx="0" cy="0"/>
          <a:chOff x="0" y="0"/>
          <a:chExt cx="0" cy="0"/>
        </a:xfrm>
      </p:grpSpPr>
      <p:sp>
        <p:nvSpPr>
          <p:cNvPr id="3128" name="Google Shape;3128;p36"/>
          <p:cNvSpPr txBox="1">
            <a:spLocks noGrp="1"/>
          </p:cNvSpPr>
          <p:nvPr>
            <p:ph type="title" idx="9"/>
          </p:nvPr>
        </p:nvSpPr>
        <p:spPr>
          <a:xfrm>
            <a:off x="5776925" y="490775"/>
            <a:ext cx="2653500" cy="622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TABLE OF CONTENTS</a:t>
            </a:r>
            <a:endParaRPr>
              <a:solidFill>
                <a:schemeClr val="lt1"/>
              </a:solidFill>
            </a:endParaRPr>
          </a:p>
        </p:txBody>
      </p:sp>
      <p:sp>
        <p:nvSpPr>
          <p:cNvPr id="3129" name="Google Shape;3129;p36"/>
          <p:cNvSpPr txBox="1">
            <a:spLocks noGrp="1"/>
          </p:cNvSpPr>
          <p:nvPr>
            <p:ph type="subTitle" idx="1"/>
          </p:nvPr>
        </p:nvSpPr>
        <p:spPr>
          <a:xfrm>
            <a:off x="1908525" y="1750625"/>
            <a:ext cx="2454900" cy="58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sp>
        <p:nvSpPr>
          <p:cNvPr id="3132" name="Google Shape;3132;p36"/>
          <p:cNvSpPr txBox="1">
            <a:spLocks noGrp="1"/>
          </p:cNvSpPr>
          <p:nvPr>
            <p:ph type="title" idx="2"/>
          </p:nvPr>
        </p:nvSpPr>
        <p:spPr>
          <a:xfrm>
            <a:off x="1908531" y="1384913"/>
            <a:ext cx="24549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rPr>
              <a:t>DATA PRE-PROCESSING</a:t>
            </a:r>
            <a:endParaRPr lang="en-US" dirty="0">
              <a:solidFill>
                <a:schemeClr val="lt1"/>
              </a:solidFill>
            </a:endParaRPr>
          </a:p>
        </p:txBody>
      </p:sp>
      <p:sp>
        <p:nvSpPr>
          <p:cNvPr id="3133" name="Google Shape;3133;p36"/>
          <p:cNvSpPr txBox="1">
            <a:spLocks noGrp="1"/>
          </p:cNvSpPr>
          <p:nvPr>
            <p:ph type="title" idx="4"/>
          </p:nvPr>
        </p:nvSpPr>
        <p:spPr>
          <a:xfrm>
            <a:off x="1908531" y="2477063"/>
            <a:ext cx="24549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DESCRIPTIVE ANALYSIS</a:t>
            </a:r>
          </a:p>
        </p:txBody>
      </p:sp>
      <p:sp>
        <p:nvSpPr>
          <p:cNvPr id="3134" name="Google Shape;3134;p36"/>
          <p:cNvSpPr txBox="1">
            <a:spLocks noGrp="1"/>
          </p:cNvSpPr>
          <p:nvPr>
            <p:ph type="title" idx="7"/>
          </p:nvPr>
        </p:nvSpPr>
        <p:spPr>
          <a:xfrm>
            <a:off x="1908531" y="3569188"/>
            <a:ext cx="24549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rPr>
              <a:t>ADVANCED ANALYSIS</a:t>
            </a:r>
          </a:p>
        </p:txBody>
      </p:sp>
      <p:sp>
        <p:nvSpPr>
          <p:cNvPr id="3135" name="Google Shape;3135;p36"/>
          <p:cNvSpPr txBox="1">
            <a:spLocks noGrp="1"/>
          </p:cNvSpPr>
          <p:nvPr>
            <p:ph type="title"/>
          </p:nvPr>
        </p:nvSpPr>
        <p:spPr>
          <a:xfrm>
            <a:off x="837219" y="1384913"/>
            <a:ext cx="10692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36" name="Google Shape;3136;p36"/>
          <p:cNvSpPr txBox="1">
            <a:spLocks noGrp="1"/>
          </p:cNvSpPr>
          <p:nvPr>
            <p:ph type="title" idx="3"/>
          </p:nvPr>
        </p:nvSpPr>
        <p:spPr>
          <a:xfrm>
            <a:off x="837219" y="2477050"/>
            <a:ext cx="10692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137" name="Google Shape;3137;p36"/>
          <p:cNvSpPr txBox="1">
            <a:spLocks noGrp="1"/>
          </p:cNvSpPr>
          <p:nvPr>
            <p:ph type="title" idx="6"/>
          </p:nvPr>
        </p:nvSpPr>
        <p:spPr>
          <a:xfrm>
            <a:off x="842981" y="3569188"/>
            <a:ext cx="10692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138" name="Google Shape;3138;p36"/>
          <p:cNvSpPr txBox="1">
            <a:spLocks noGrp="1"/>
          </p:cNvSpPr>
          <p:nvPr>
            <p:ph type="title" idx="13"/>
          </p:nvPr>
        </p:nvSpPr>
        <p:spPr>
          <a:xfrm>
            <a:off x="4780569" y="1384913"/>
            <a:ext cx="10692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139" name="Google Shape;3139;p36"/>
          <p:cNvSpPr txBox="1">
            <a:spLocks noGrp="1"/>
          </p:cNvSpPr>
          <p:nvPr>
            <p:ph type="title" idx="14"/>
          </p:nvPr>
        </p:nvSpPr>
        <p:spPr>
          <a:xfrm>
            <a:off x="5851881" y="1384913"/>
            <a:ext cx="24549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lt1"/>
                </a:solidFill>
              </a:rPr>
              <a:t>MARKET ANALYSIS</a:t>
            </a:r>
          </a:p>
        </p:txBody>
      </p:sp>
      <p:sp>
        <p:nvSpPr>
          <p:cNvPr id="3141" name="Google Shape;3141;p36"/>
          <p:cNvSpPr txBox="1">
            <a:spLocks noGrp="1"/>
          </p:cNvSpPr>
          <p:nvPr>
            <p:ph type="title" idx="16"/>
          </p:nvPr>
        </p:nvSpPr>
        <p:spPr>
          <a:xfrm>
            <a:off x="4780569" y="2477050"/>
            <a:ext cx="10692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142" name="Google Shape;3142;p36"/>
          <p:cNvSpPr txBox="1">
            <a:spLocks noGrp="1"/>
          </p:cNvSpPr>
          <p:nvPr>
            <p:ph type="title" idx="17"/>
          </p:nvPr>
        </p:nvSpPr>
        <p:spPr>
          <a:xfrm>
            <a:off x="5851881" y="2477063"/>
            <a:ext cx="24549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lt1"/>
                </a:solidFill>
              </a:rPr>
              <a:t>ISSUES ENCOUNTERED</a:t>
            </a:r>
          </a:p>
        </p:txBody>
      </p:sp>
      <p:sp>
        <p:nvSpPr>
          <p:cNvPr id="3144" name="Google Shape;3144;p36"/>
          <p:cNvSpPr txBox="1">
            <a:spLocks noGrp="1"/>
          </p:cNvSpPr>
          <p:nvPr>
            <p:ph type="title" idx="19"/>
          </p:nvPr>
        </p:nvSpPr>
        <p:spPr>
          <a:xfrm>
            <a:off x="4786331" y="3569188"/>
            <a:ext cx="10692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145" name="Google Shape;3145;p36"/>
          <p:cNvSpPr txBox="1">
            <a:spLocks noGrp="1"/>
          </p:cNvSpPr>
          <p:nvPr>
            <p:ph type="title" idx="20"/>
          </p:nvPr>
        </p:nvSpPr>
        <p:spPr>
          <a:xfrm>
            <a:off x="5851881" y="3569188"/>
            <a:ext cx="2945610" cy="365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lt1"/>
                </a:solidFill>
              </a:rPr>
              <a:t>MARKET PLAN</a:t>
            </a:r>
          </a:p>
        </p:txBody>
      </p:sp>
      <p:sp>
        <p:nvSpPr>
          <p:cNvPr id="3" name="Subtitle 2">
            <a:extLst>
              <a:ext uri="{FF2B5EF4-FFF2-40B4-BE49-F238E27FC236}">
                <a16:creationId xmlns:a16="http://schemas.microsoft.com/office/drawing/2014/main" id="{120D6AC9-2A89-4B3E-BA67-1BA4FBE59CD7}"/>
              </a:ext>
            </a:extLst>
          </p:cNvPr>
          <p:cNvSpPr>
            <a:spLocks noGrp="1"/>
          </p:cNvSpPr>
          <p:nvPr>
            <p:ph type="subTitle" idx="5"/>
          </p:nvPr>
        </p:nvSpPr>
        <p:spPr/>
        <p:txBody>
          <a:bodyPr/>
          <a:lstStyle/>
          <a:p>
            <a:endParaRPr lang="en-US"/>
          </a:p>
        </p:txBody>
      </p:sp>
      <p:sp>
        <p:nvSpPr>
          <p:cNvPr id="5" name="Subtitle 4">
            <a:extLst>
              <a:ext uri="{FF2B5EF4-FFF2-40B4-BE49-F238E27FC236}">
                <a16:creationId xmlns:a16="http://schemas.microsoft.com/office/drawing/2014/main" id="{6080EDE6-13C2-4B82-983E-6979B13A0223}"/>
              </a:ext>
            </a:extLst>
          </p:cNvPr>
          <p:cNvSpPr>
            <a:spLocks noGrp="1"/>
          </p:cNvSpPr>
          <p:nvPr>
            <p:ph type="subTitle" idx="21"/>
          </p:nvPr>
        </p:nvSpPr>
        <p:spPr/>
        <p:txBody>
          <a:bodyPr/>
          <a:lstStyle/>
          <a:p>
            <a:endParaRPr lang="en-US"/>
          </a:p>
        </p:txBody>
      </p:sp>
      <p:sp>
        <p:nvSpPr>
          <p:cNvPr id="7" name="Subtitle 6">
            <a:extLst>
              <a:ext uri="{FF2B5EF4-FFF2-40B4-BE49-F238E27FC236}">
                <a16:creationId xmlns:a16="http://schemas.microsoft.com/office/drawing/2014/main" id="{EE84A95F-1171-4C41-8BDF-2F40B2C6ED06}"/>
              </a:ext>
            </a:extLst>
          </p:cNvPr>
          <p:cNvSpPr>
            <a:spLocks noGrp="1"/>
          </p:cNvSpPr>
          <p:nvPr>
            <p:ph type="subTitle" idx="18"/>
          </p:nvPr>
        </p:nvSpPr>
        <p:spPr/>
        <p:txBody>
          <a:bodyPr/>
          <a:lstStyle/>
          <a:p>
            <a:endParaRPr lang="en-US"/>
          </a:p>
        </p:txBody>
      </p:sp>
      <p:sp>
        <p:nvSpPr>
          <p:cNvPr id="9" name="Subtitle 8">
            <a:extLst>
              <a:ext uri="{FF2B5EF4-FFF2-40B4-BE49-F238E27FC236}">
                <a16:creationId xmlns:a16="http://schemas.microsoft.com/office/drawing/2014/main" id="{C96C5C35-BD53-4FDE-A645-D4E1EF80F3F8}"/>
              </a:ext>
            </a:extLst>
          </p:cNvPr>
          <p:cNvSpPr>
            <a:spLocks noGrp="1"/>
          </p:cNvSpPr>
          <p:nvPr>
            <p:ph type="subTitle" idx="15"/>
          </p:nvPr>
        </p:nvSpPr>
        <p:spPr/>
        <p:txBody>
          <a:bodyPr/>
          <a:lstStyle/>
          <a:p>
            <a:endParaRPr lang="en-US"/>
          </a:p>
        </p:txBody>
      </p:sp>
      <p:sp>
        <p:nvSpPr>
          <p:cNvPr id="11" name="Subtitle 10">
            <a:extLst>
              <a:ext uri="{FF2B5EF4-FFF2-40B4-BE49-F238E27FC236}">
                <a16:creationId xmlns:a16="http://schemas.microsoft.com/office/drawing/2014/main" id="{E216F5E7-0863-4001-AE8B-63B52414E98F}"/>
              </a:ext>
            </a:extLst>
          </p:cNvPr>
          <p:cNvSpPr>
            <a:spLocks noGrp="1"/>
          </p:cNvSpPr>
          <p:nvPr>
            <p:ph type="subTitle" idx="8"/>
          </p:nvPr>
        </p:nvSpPr>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F9AE0D-F3A4-4EBE-8C2D-4D37EF09899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36332" y="-150000"/>
            <a:ext cx="4708288" cy="5403273"/>
          </a:xfrm>
          <a:prstGeom prst="rect">
            <a:avLst/>
          </a:prstGeom>
        </p:spPr>
      </p:pic>
      <p:sp>
        <p:nvSpPr>
          <p:cNvPr id="7" name="TextBox 6">
            <a:extLst>
              <a:ext uri="{FF2B5EF4-FFF2-40B4-BE49-F238E27FC236}">
                <a16:creationId xmlns:a16="http://schemas.microsoft.com/office/drawing/2014/main" id="{D4469316-5985-4613-B483-A8E379A2184C}"/>
              </a:ext>
            </a:extLst>
          </p:cNvPr>
          <p:cNvSpPr txBox="1"/>
          <p:nvPr/>
        </p:nvSpPr>
        <p:spPr>
          <a:xfrm>
            <a:off x="136332" y="4993500"/>
            <a:ext cx="4708288" cy="230832"/>
          </a:xfrm>
          <a:prstGeom prst="rect">
            <a:avLst/>
          </a:prstGeom>
          <a:noFill/>
        </p:spPr>
        <p:txBody>
          <a:bodyPr wrap="square" rtlCol="0">
            <a:spAutoFit/>
          </a:bodyPr>
          <a:lstStyle/>
          <a:p>
            <a:r>
              <a:rPr lang="en-US" sz="900">
                <a:hlinkClick r:id="rId3" tooltip="https://en.wikipedia.org/wiki/Woori_Bank"/>
              </a:rPr>
              <a:t>This Photo</a:t>
            </a:r>
            <a:r>
              <a:rPr lang="en-US" sz="900"/>
              <a:t> by Unknown Author is licensed under </a:t>
            </a:r>
            <a:r>
              <a:rPr lang="en-US" sz="900">
                <a:hlinkClick r:id="rId4" tooltip="https://creativecommons.org/licenses/by-sa/3.0/"/>
              </a:rPr>
              <a:t>CC BY-SA</a:t>
            </a:r>
            <a:endParaRPr lang="en-US" sz="900"/>
          </a:p>
        </p:txBody>
      </p:sp>
      <p:pic>
        <p:nvPicPr>
          <p:cNvPr id="9" name="Picture 8">
            <a:extLst>
              <a:ext uri="{FF2B5EF4-FFF2-40B4-BE49-F238E27FC236}">
                <a16:creationId xmlns:a16="http://schemas.microsoft.com/office/drawing/2014/main" id="{CFC32C79-7B8E-4736-B2EF-E78BD5FA6801}"/>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 y="-58188"/>
            <a:ext cx="4859650" cy="5461462"/>
          </a:xfrm>
          <a:prstGeom prst="rect">
            <a:avLst/>
          </a:prstGeom>
        </p:spPr>
      </p:pic>
      <p:sp>
        <p:nvSpPr>
          <p:cNvPr id="2" name="Title 1">
            <a:extLst>
              <a:ext uri="{FF2B5EF4-FFF2-40B4-BE49-F238E27FC236}">
                <a16:creationId xmlns:a16="http://schemas.microsoft.com/office/drawing/2014/main" id="{091FE67D-A608-47E3-A549-7DAEE8037121}"/>
              </a:ext>
            </a:extLst>
          </p:cNvPr>
          <p:cNvSpPr>
            <a:spLocks noGrp="1"/>
          </p:cNvSpPr>
          <p:nvPr>
            <p:ph type="title"/>
          </p:nvPr>
        </p:nvSpPr>
        <p:spPr>
          <a:xfrm>
            <a:off x="5192160" y="2183663"/>
            <a:ext cx="3639300" cy="1373100"/>
          </a:xfrm>
        </p:spPr>
        <p:txBody>
          <a:bodyPr/>
          <a:lstStyle/>
          <a:p>
            <a:r>
              <a:rPr lang="en-US" sz="2000" dirty="0"/>
              <a:t>The probability of obtaining a loan differs with the education in a way that when the education qualification increases, there is a higher chance of a customer obtaining a loan. </a:t>
            </a:r>
            <a:br>
              <a:rPr lang="en-US" sz="2000" dirty="0"/>
            </a:br>
            <a:endParaRPr lang="en-US" sz="2000" dirty="0"/>
          </a:p>
        </p:txBody>
      </p:sp>
      <p:sp>
        <p:nvSpPr>
          <p:cNvPr id="3" name="Subtitle 2">
            <a:extLst>
              <a:ext uri="{FF2B5EF4-FFF2-40B4-BE49-F238E27FC236}">
                <a16:creationId xmlns:a16="http://schemas.microsoft.com/office/drawing/2014/main" id="{BD2A086C-F73F-44EB-AD8F-260B13B95370}"/>
              </a:ext>
            </a:extLst>
          </p:cNvPr>
          <p:cNvSpPr>
            <a:spLocks noGrp="1"/>
          </p:cNvSpPr>
          <p:nvPr>
            <p:ph type="subTitle" idx="1"/>
          </p:nvPr>
        </p:nvSpPr>
        <p:spPr>
          <a:xfrm>
            <a:off x="5524794" y="607862"/>
            <a:ext cx="3198600" cy="876600"/>
          </a:xfrm>
        </p:spPr>
        <p:txBody>
          <a:bodyPr/>
          <a:lstStyle/>
          <a:p>
            <a:r>
              <a:rPr lang="en-US" b="1" dirty="0"/>
              <a:t>EDUCATION</a:t>
            </a:r>
          </a:p>
        </p:txBody>
      </p:sp>
      <p:pic>
        <p:nvPicPr>
          <p:cNvPr id="4" name="Content Placeholder 3">
            <a:extLst>
              <a:ext uri="{FF2B5EF4-FFF2-40B4-BE49-F238E27FC236}">
                <a16:creationId xmlns:a16="http://schemas.microsoft.com/office/drawing/2014/main" id="{10CFC283-F518-4DE4-A973-0812596647EA}"/>
              </a:ext>
            </a:extLst>
          </p:cNvPr>
          <p:cNvPicPr>
            <a:picLocks/>
          </p:cNvPicPr>
          <p:nvPr/>
        </p:nvPicPr>
        <p:blipFill>
          <a:blip r:embed="rId7"/>
          <a:stretch>
            <a:fillRect/>
          </a:stretch>
        </p:blipFill>
        <p:spPr>
          <a:xfrm>
            <a:off x="312540" y="1118550"/>
            <a:ext cx="4269496" cy="3503326"/>
          </a:xfrm>
          <a:prstGeom prst="rect">
            <a:avLst/>
          </a:prstGeom>
          <a:noFill/>
          <a:ln>
            <a:noFill/>
          </a:ln>
        </p:spPr>
      </p:pic>
    </p:spTree>
    <p:extLst>
      <p:ext uri="{BB962C8B-B14F-4D97-AF65-F5344CB8AC3E}">
        <p14:creationId xmlns:p14="http://schemas.microsoft.com/office/powerpoint/2010/main" val="3302670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9A2D8A6-0A1E-4638-B362-B79BFCDF4FFD}"/>
              </a:ext>
            </a:extLst>
          </p:cNvPr>
          <p:cNvSpPr/>
          <p:nvPr/>
        </p:nvSpPr>
        <p:spPr>
          <a:xfrm>
            <a:off x="4960417" y="-56644"/>
            <a:ext cx="4372613" cy="5177891"/>
          </a:xfrm>
          <a:prstGeom prst="rect">
            <a:avLst/>
          </a:prstGeom>
          <a:blipFill dpi="0" rotWithShape="1">
            <a:blip r:embed="rId2">
              <a:alphaModFix amt="22000"/>
            </a:blip>
            <a:srcRect/>
            <a:stretch>
              <a:fillRect l="-47000" t="-1000" r="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DDE0B0-975A-4266-A063-910E31FD32E7}"/>
              </a:ext>
            </a:extLst>
          </p:cNvPr>
          <p:cNvSpPr>
            <a:spLocks noGrp="1"/>
          </p:cNvSpPr>
          <p:nvPr>
            <p:ph type="title"/>
          </p:nvPr>
        </p:nvSpPr>
        <p:spPr/>
        <p:txBody>
          <a:bodyPr/>
          <a:lstStyle/>
          <a:p>
            <a:r>
              <a:rPr lang="en-US" dirty="0"/>
              <a:t>Reasons: Education</a:t>
            </a:r>
          </a:p>
        </p:txBody>
      </p:sp>
      <p:pic>
        <p:nvPicPr>
          <p:cNvPr id="3" name="Picture 2">
            <a:extLst>
              <a:ext uri="{FF2B5EF4-FFF2-40B4-BE49-F238E27FC236}">
                <a16:creationId xmlns:a16="http://schemas.microsoft.com/office/drawing/2014/main" id="{ECD3E329-77E1-41CE-8DB8-DB3D3948AC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912" y="1436179"/>
            <a:ext cx="3319235" cy="2491152"/>
          </a:xfrm>
          <a:prstGeom prst="rect">
            <a:avLst/>
          </a:prstGeom>
        </p:spPr>
      </p:pic>
      <p:sp>
        <p:nvSpPr>
          <p:cNvPr id="5" name="TextBox 4">
            <a:extLst>
              <a:ext uri="{FF2B5EF4-FFF2-40B4-BE49-F238E27FC236}">
                <a16:creationId xmlns:a16="http://schemas.microsoft.com/office/drawing/2014/main" id="{3E018E99-F96B-412B-801D-007B322E637E}"/>
              </a:ext>
            </a:extLst>
          </p:cNvPr>
          <p:cNvSpPr txBox="1"/>
          <p:nvPr/>
        </p:nvSpPr>
        <p:spPr>
          <a:xfrm>
            <a:off x="246853" y="1436179"/>
            <a:ext cx="4985389" cy="2862322"/>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marL="342900" indent="-342900" algn="just">
              <a:buAutoNum type="arabicParenR"/>
            </a:pPr>
            <a:r>
              <a:rPr lang="en-US" sz="1800" b="1" dirty="0">
                <a:solidFill>
                  <a:schemeClr val="accent4">
                    <a:lumMod val="60000"/>
                    <a:lumOff val="40000"/>
                  </a:schemeClr>
                </a:solidFill>
                <a:latin typeface="Poppins"/>
              </a:rPr>
              <a:t>Undergraduates, they may not find it necessary to buy a personal loan to fund their education due to the scholarship offers.</a:t>
            </a:r>
          </a:p>
          <a:p>
            <a:pPr marL="342900" indent="-342900" algn="just">
              <a:buAutoNum type="arabicParenR"/>
            </a:pPr>
            <a:endParaRPr lang="en-US" sz="1800" b="1" dirty="0">
              <a:solidFill>
                <a:schemeClr val="accent4">
                  <a:lumMod val="60000"/>
                  <a:lumOff val="40000"/>
                </a:schemeClr>
              </a:solidFill>
              <a:latin typeface="Poppins"/>
            </a:endParaRPr>
          </a:p>
          <a:p>
            <a:pPr marL="342900" indent="-342900" algn="just">
              <a:buAutoNum type="arabicParenR"/>
            </a:pPr>
            <a:r>
              <a:rPr lang="en-US" sz="1800" b="1" dirty="0">
                <a:solidFill>
                  <a:schemeClr val="accent4">
                    <a:lumMod val="60000"/>
                    <a:lumOff val="40000"/>
                  </a:schemeClr>
                </a:solidFill>
                <a:latin typeface="Poppins"/>
              </a:rPr>
              <a:t>The undergraduates do not have a proper source of income to repay the loans.</a:t>
            </a:r>
          </a:p>
          <a:p>
            <a:pPr marL="342900" indent="-342900" algn="just">
              <a:buAutoNum type="arabicParenR"/>
            </a:pPr>
            <a:endParaRPr lang="en-US" sz="1800" b="1" dirty="0">
              <a:solidFill>
                <a:schemeClr val="accent4">
                  <a:lumMod val="60000"/>
                  <a:lumOff val="40000"/>
                </a:schemeClr>
              </a:solidFill>
              <a:latin typeface="Poppins"/>
            </a:endParaRPr>
          </a:p>
          <a:p>
            <a:pPr marL="342900" indent="-342900" algn="just">
              <a:buAutoNum type="arabicParenR"/>
            </a:pPr>
            <a:r>
              <a:rPr lang="en-US" sz="1800" b="1" dirty="0">
                <a:solidFill>
                  <a:schemeClr val="accent4">
                    <a:lumMod val="60000"/>
                    <a:lumOff val="40000"/>
                  </a:schemeClr>
                </a:solidFill>
                <a:latin typeface="Poppins"/>
              </a:rPr>
              <a:t>Higher the education level the more the customer is confident and open to opt for personal loans. </a:t>
            </a:r>
          </a:p>
        </p:txBody>
      </p:sp>
    </p:spTree>
    <p:extLst>
      <p:ext uri="{BB962C8B-B14F-4D97-AF65-F5344CB8AC3E}">
        <p14:creationId xmlns:p14="http://schemas.microsoft.com/office/powerpoint/2010/main" val="3466417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D667B9-1B69-4FEB-8AA0-7242CB4A6FB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 y="0"/>
            <a:ext cx="5403273" cy="5143500"/>
          </a:xfrm>
          <a:prstGeom prst="rect">
            <a:avLst/>
          </a:prstGeom>
        </p:spPr>
      </p:pic>
      <p:sp>
        <p:nvSpPr>
          <p:cNvPr id="2" name="Title 1">
            <a:extLst>
              <a:ext uri="{FF2B5EF4-FFF2-40B4-BE49-F238E27FC236}">
                <a16:creationId xmlns:a16="http://schemas.microsoft.com/office/drawing/2014/main" id="{463508A3-C7B4-40E2-8854-AFA812EBB43D}"/>
              </a:ext>
            </a:extLst>
          </p:cNvPr>
          <p:cNvSpPr>
            <a:spLocks noGrp="1"/>
          </p:cNvSpPr>
          <p:nvPr>
            <p:ph type="title"/>
          </p:nvPr>
        </p:nvSpPr>
        <p:spPr>
          <a:xfrm>
            <a:off x="5291912" y="1885200"/>
            <a:ext cx="3639300" cy="1373100"/>
          </a:xfrm>
        </p:spPr>
        <p:txBody>
          <a:bodyPr/>
          <a:lstStyle/>
          <a:p>
            <a:r>
              <a:rPr lang="en-US" sz="1800" dirty="0"/>
              <a:t>The family size plays a major role in predicting the potential loan customers.</a:t>
            </a:r>
            <a:br>
              <a:rPr lang="en-US" sz="1800" dirty="0"/>
            </a:br>
            <a:br>
              <a:rPr lang="en-US" sz="1800" dirty="0"/>
            </a:br>
            <a:r>
              <a:rPr lang="en-US" sz="1800" dirty="0"/>
              <a:t> When the family size increases, the probability of a customer obtaining a loan also increases</a:t>
            </a:r>
            <a:br>
              <a:rPr lang="en-US" sz="1800" dirty="0"/>
            </a:br>
            <a:br>
              <a:rPr lang="en-US" sz="1800" dirty="0"/>
            </a:br>
            <a:r>
              <a:rPr lang="en-US" sz="1800" dirty="0"/>
              <a:t>Larger families feel the need to get personal loans more since the expenses of large families are high.</a:t>
            </a:r>
            <a:br>
              <a:rPr lang="en-US" sz="1800" dirty="0"/>
            </a:br>
            <a:endParaRPr lang="en-US" sz="1800" dirty="0"/>
          </a:p>
        </p:txBody>
      </p:sp>
      <p:sp>
        <p:nvSpPr>
          <p:cNvPr id="3" name="Subtitle 2">
            <a:extLst>
              <a:ext uri="{FF2B5EF4-FFF2-40B4-BE49-F238E27FC236}">
                <a16:creationId xmlns:a16="http://schemas.microsoft.com/office/drawing/2014/main" id="{7DAC9193-DDF8-4FDE-BF3B-0FE442295FDF}"/>
              </a:ext>
            </a:extLst>
          </p:cNvPr>
          <p:cNvSpPr>
            <a:spLocks noGrp="1"/>
          </p:cNvSpPr>
          <p:nvPr>
            <p:ph type="subTitle" idx="1"/>
          </p:nvPr>
        </p:nvSpPr>
        <p:spPr>
          <a:xfrm>
            <a:off x="5142408" y="288465"/>
            <a:ext cx="3198600" cy="876600"/>
          </a:xfrm>
        </p:spPr>
        <p:txBody>
          <a:bodyPr/>
          <a:lstStyle/>
          <a:p>
            <a:r>
              <a:rPr lang="en-US" b="1" dirty="0"/>
              <a:t>FAMILY SIZE</a:t>
            </a:r>
          </a:p>
        </p:txBody>
      </p:sp>
      <p:pic>
        <p:nvPicPr>
          <p:cNvPr id="4" name="Content Placeholder 3">
            <a:extLst>
              <a:ext uri="{FF2B5EF4-FFF2-40B4-BE49-F238E27FC236}">
                <a16:creationId xmlns:a16="http://schemas.microsoft.com/office/drawing/2014/main" id="{FEBF5AB7-A635-4AFF-A230-C44322D5920A}"/>
              </a:ext>
            </a:extLst>
          </p:cNvPr>
          <p:cNvPicPr>
            <a:picLocks/>
          </p:cNvPicPr>
          <p:nvPr/>
        </p:nvPicPr>
        <p:blipFill>
          <a:blip r:embed="rId4"/>
          <a:stretch>
            <a:fillRect/>
          </a:stretch>
        </p:blipFill>
        <p:spPr>
          <a:xfrm>
            <a:off x="65689" y="86685"/>
            <a:ext cx="3891941" cy="3055526"/>
          </a:xfrm>
          <a:prstGeom prst="rect">
            <a:avLst/>
          </a:prstGeom>
          <a:noFill/>
          <a:ln>
            <a:noFill/>
          </a:ln>
        </p:spPr>
      </p:pic>
      <p:pic>
        <p:nvPicPr>
          <p:cNvPr id="8" name="Picture 7">
            <a:extLst>
              <a:ext uri="{FF2B5EF4-FFF2-40B4-BE49-F238E27FC236}">
                <a16:creationId xmlns:a16="http://schemas.microsoft.com/office/drawing/2014/main" id="{CB6E52C7-EC82-48D4-A444-980DF4B13143}"/>
              </a:ext>
            </a:extLst>
          </p:cNvPr>
          <p:cNvPicPr>
            <a:picLocks noChangeAspect="1"/>
          </p:cNvPicPr>
          <p:nvPr/>
        </p:nvPicPr>
        <p:blipFill>
          <a:blip r:embed="rId5"/>
          <a:stretch>
            <a:fillRect/>
          </a:stretch>
        </p:blipFill>
        <p:spPr>
          <a:xfrm>
            <a:off x="2511989" y="2972502"/>
            <a:ext cx="2891283" cy="2170998"/>
          </a:xfrm>
          <a:prstGeom prst="rect">
            <a:avLst/>
          </a:prstGeom>
        </p:spPr>
      </p:pic>
    </p:spTree>
    <p:extLst>
      <p:ext uri="{BB962C8B-B14F-4D97-AF65-F5344CB8AC3E}">
        <p14:creationId xmlns:p14="http://schemas.microsoft.com/office/powerpoint/2010/main" val="601161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94"/>
        <p:cNvGrpSpPr/>
        <p:nvPr/>
      </p:nvGrpSpPr>
      <p:grpSpPr>
        <a:xfrm>
          <a:off x="0" y="0"/>
          <a:ext cx="0" cy="0"/>
          <a:chOff x="0" y="0"/>
          <a:chExt cx="0" cy="0"/>
        </a:xfrm>
      </p:grpSpPr>
      <p:sp>
        <p:nvSpPr>
          <p:cNvPr id="3295" name="Google Shape;3295;p40"/>
          <p:cNvSpPr txBox="1">
            <a:spLocks noGrp="1"/>
          </p:cNvSpPr>
          <p:nvPr>
            <p:ph type="title" idx="6"/>
          </p:nvPr>
        </p:nvSpPr>
        <p:spPr>
          <a:xfrm>
            <a:off x="6278432" y="297026"/>
            <a:ext cx="2653500" cy="622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ISSUES ENCOUNTERED AND PROPOSED SOLUTIONS</a:t>
            </a:r>
            <a:endParaRPr dirty="0"/>
          </a:p>
        </p:txBody>
      </p:sp>
      <p:sp>
        <p:nvSpPr>
          <p:cNvPr id="3302" name="Google Shape;3302;p40"/>
          <p:cNvSpPr/>
          <p:nvPr/>
        </p:nvSpPr>
        <p:spPr>
          <a:xfrm>
            <a:off x="1153025" y="4114975"/>
            <a:ext cx="1557300" cy="102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0"/>
          <p:cNvSpPr/>
          <p:nvPr/>
        </p:nvSpPr>
        <p:spPr>
          <a:xfrm>
            <a:off x="7286225" y="4145106"/>
            <a:ext cx="1557300" cy="990711"/>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0"/>
          <p:cNvSpPr/>
          <p:nvPr/>
        </p:nvSpPr>
        <p:spPr>
          <a:xfrm>
            <a:off x="4219625" y="4114799"/>
            <a:ext cx="1557300" cy="1028701"/>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3" name="Google Shape;3313;p40"/>
          <p:cNvGrpSpPr/>
          <p:nvPr/>
        </p:nvGrpSpPr>
        <p:grpSpPr>
          <a:xfrm>
            <a:off x="317770" y="2904713"/>
            <a:ext cx="440080" cy="439941"/>
            <a:chOff x="-60255350" y="3733825"/>
            <a:chExt cx="316650" cy="316550"/>
          </a:xfrm>
        </p:grpSpPr>
        <p:sp>
          <p:nvSpPr>
            <p:cNvPr id="3314" name="Google Shape;3314;p4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1" name="Google Shape;3321;p40"/>
          <p:cNvSpPr txBox="1">
            <a:spLocks noGrp="1"/>
          </p:cNvSpPr>
          <p:nvPr>
            <p:ph type="title" idx="7"/>
          </p:nvPr>
        </p:nvSpPr>
        <p:spPr>
          <a:xfrm>
            <a:off x="4344818" y="1235117"/>
            <a:ext cx="1231200" cy="52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322" name="Google Shape;3322;p40"/>
          <p:cNvSpPr txBox="1">
            <a:spLocks noGrp="1"/>
          </p:cNvSpPr>
          <p:nvPr>
            <p:ph type="title" idx="8"/>
          </p:nvPr>
        </p:nvSpPr>
        <p:spPr>
          <a:xfrm>
            <a:off x="1151331" y="1235117"/>
            <a:ext cx="1231200" cy="52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323" name="Google Shape;3323;p40"/>
          <p:cNvSpPr txBox="1">
            <a:spLocks noGrp="1"/>
          </p:cNvSpPr>
          <p:nvPr>
            <p:ph type="title" idx="9"/>
          </p:nvPr>
        </p:nvSpPr>
        <p:spPr>
          <a:xfrm>
            <a:off x="7182063" y="1235117"/>
            <a:ext cx="1231200" cy="52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0" name="Rectangle 9">
            <a:extLst>
              <a:ext uri="{FF2B5EF4-FFF2-40B4-BE49-F238E27FC236}">
                <a16:creationId xmlns:a16="http://schemas.microsoft.com/office/drawing/2014/main" id="{B97E10CF-6466-4146-A4D1-F275254A1F20}"/>
              </a:ext>
            </a:extLst>
          </p:cNvPr>
          <p:cNvSpPr/>
          <p:nvPr/>
        </p:nvSpPr>
        <p:spPr>
          <a:xfrm>
            <a:off x="6648886" y="1759005"/>
            <a:ext cx="2527918" cy="738664"/>
          </a:xfrm>
          <a:prstGeom prst="rect">
            <a:avLst/>
          </a:prstGeom>
        </p:spPr>
        <p:txBody>
          <a:bodyPr wrap="square">
            <a:spAutoFit/>
          </a:bodyPr>
          <a:lstStyle/>
          <a:p>
            <a:pPr lvl="0" algn="ctr"/>
            <a:r>
              <a:rPr lang="en-US" dirty="0">
                <a:solidFill>
                  <a:schemeClr val="bg1"/>
                </a:solidFill>
                <a:latin typeface="Questrial"/>
              </a:rPr>
              <a:t>The Trees tends to over fit the data</a:t>
            </a:r>
          </a:p>
          <a:p>
            <a:pPr lvl="0" algn="ctr"/>
            <a:endParaRPr lang="en-US" dirty="0">
              <a:solidFill>
                <a:schemeClr val="bg1"/>
              </a:solidFill>
              <a:latin typeface="Questrial"/>
            </a:endParaRPr>
          </a:p>
        </p:txBody>
      </p:sp>
      <p:sp>
        <p:nvSpPr>
          <p:cNvPr id="11" name="Rectangle 10">
            <a:extLst>
              <a:ext uri="{FF2B5EF4-FFF2-40B4-BE49-F238E27FC236}">
                <a16:creationId xmlns:a16="http://schemas.microsoft.com/office/drawing/2014/main" id="{0E03BB61-6103-49BE-B686-3846DC38D4F4}"/>
              </a:ext>
            </a:extLst>
          </p:cNvPr>
          <p:cNvSpPr/>
          <p:nvPr/>
        </p:nvSpPr>
        <p:spPr>
          <a:xfrm>
            <a:off x="7197817" y="3160692"/>
            <a:ext cx="1946183" cy="954107"/>
          </a:xfrm>
          <a:prstGeom prst="rect">
            <a:avLst/>
          </a:prstGeom>
          <a:ln>
            <a:noFill/>
          </a:ln>
        </p:spPr>
        <p:txBody>
          <a:bodyPr wrap="square">
            <a:spAutoFit/>
          </a:bodyPr>
          <a:lstStyle/>
          <a:p>
            <a:r>
              <a:rPr lang="en-US" b="1" dirty="0">
                <a:solidFill>
                  <a:schemeClr val="accent4"/>
                </a:solidFill>
                <a:latin typeface="Poppins"/>
              </a:rPr>
              <a:t>Used hyper parameter tuning grid for each Tree based classifier.</a:t>
            </a:r>
          </a:p>
          <a:p>
            <a:endParaRPr lang="en-US" b="1" dirty="0">
              <a:solidFill>
                <a:schemeClr val="accent4"/>
              </a:solidFill>
              <a:latin typeface="Poppins"/>
            </a:endParaRPr>
          </a:p>
        </p:txBody>
      </p:sp>
      <p:grpSp>
        <p:nvGrpSpPr>
          <p:cNvPr id="46" name="Google Shape;3313;p40">
            <a:extLst>
              <a:ext uri="{FF2B5EF4-FFF2-40B4-BE49-F238E27FC236}">
                <a16:creationId xmlns:a16="http://schemas.microsoft.com/office/drawing/2014/main" id="{8BD13F8C-D92E-4BDC-8CCE-0FFFD27377C7}"/>
              </a:ext>
            </a:extLst>
          </p:cNvPr>
          <p:cNvGrpSpPr/>
          <p:nvPr/>
        </p:nvGrpSpPr>
        <p:grpSpPr>
          <a:xfrm>
            <a:off x="3710493" y="2939451"/>
            <a:ext cx="440080" cy="439941"/>
            <a:chOff x="-60255350" y="3733825"/>
            <a:chExt cx="316650" cy="316550"/>
          </a:xfrm>
        </p:grpSpPr>
        <p:sp>
          <p:nvSpPr>
            <p:cNvPr id="47" name="Google Shape;3314;p40">
              <a:extLst>
                <a:ext uri="{FF2B5EF4-FFF2-40B4-BE49-F238E27FC236}">
                  <a16:creationId xmlns:a16="http://schemas.microsoft.com/office/drawing/2014/main" id="{3930C65F-8A87-4A0E-BE82-1DC313CD2B1A}"/>
                </a:ext>
              </a:extLst>
            </p:cNvPr>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15;p40">
              <a:extLst>
                <a:ext uri="{FF2B5EF4-FFF2-40B4-BE49-F238E27FC236}">
                  <a16:creationId xmlns:a16="http://schemas.microsoft.com/office/drawing/2014/main" id="{289E864A-9733-4F0A-9AFD-F22185860435}"/>
                </a:ext>
              </a:extLst>
            </p:cNvPr>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16;p40">
              <a:extLst>
                <a:ext uri="{FF2B5EF4-FFF2-40B4-BE49-F238E27FC236}">
                  <a16:creationId xmlns:a16="http://schemas.microsoft.com/office/drawing/2014/main" id="{F1922F36-7C1A-46FE-AFF1-080354360F9C}"/>
                </a:ext>
              </a:extLst>
            </p:cNvPr>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17;p40">
              <a:extLst>
                <a:ext uri="{FF2B5EF4-FFF2-40B4-BE49-F238E27FC236}">
                  <a16:creationId xmlns:a16="http://schemas.microsoft.com/office/drawing/2014/main" id="{2E37B157-0A46-4473-A575-A3A1709994A4}"/>
                </a:ext>
              </a:extLst>
            </p:cNvPr>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18;p40">
              <a:extLst>
                <a:ext uri="{FF2B5EF4-FFF2-40B4-BE49-F238E27FC236}">
                  <a16:creationId xmlns:a16="http://schemas.microsoft.com/office/drawing/2014/main" id="{65A200C6-39DE-4077-BD2B-17B04419BC8A}"/>
                </a:ext>
              </a:extLst>
            </p:cNvPr>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19;p40">
              <a:extLst>
                <a:ext uri="{FF2B5EF4-FFF2-40B4-BE49-F238E27FC236}">
                  <a16:creationId xmlns:a16="http://schemas.microsoft.com/office/drawing/2014/main" id="{AAC0586A-168C-407A-AE8F-DD92F55F2501}"/>
                </a:ext>
              </a:extLst>
            </p:cNvPr>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20;p40">
              <a:extLst>
                <a:ext uri="{FF2B5EF4-FFF2-40B4-BE49-F238E27FC236}">
                  <a16:creationId xmlns:a16="http://schemas.microsoft.com/office/drawing/2014/main" id="{F4A7DF8F-0348-49BD-96DA-EE253A78E29E}"/>
                </a:ext>
              </a:extLst>
            </p:cNvPr>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3313;p40">
            <a:extLst>
              <a:ext uri="{FF2B5EF4-FFF2-40B4-BE49-F238E27FC236}">
                <a16:creationId xmlns:a16="http://schemas.microsoft.com/office/drawing/2014/main" id="{EA30E2C8-EEAA-40AA-B494-CEFB9F81540B}"/>
              </a:ext>
            </a:extLst>
          </p:cNvPr>
          <p:cNvGrpSpPr/>
          <p:nvPr/>
        </p:nvGrpSpPr>
        <p:grpSpPr>
          <a:xfrm>
            <a:off x="6787099" y="2963127"/>
            <a:ext cx="440080" cy="439941"/>
            <a:chOff x="-60255350" y="3733825"/>
            <a:chExt cx="316650" cy="316550"/>
          </a:xfrm>
        </p:grpSpPr>
        <p:sp>
          <p:nvSpPr>
            <p:cNvPr id="55" name="Google Shape;3314;p40">
              <a:extLst>
                <a:ext uri="{FF2B5EF4-FFF2-40B4-BE49-F238E27FC236}">
                  <a16:creationId xmlns:a16="http://schemas.microsoft.com/office/drawing/2014/main" id="{75EE48BD-7B54-47E7-844B-03CB237418B2}"/>
                </a:ext>
              </a:extLst>
            </p:cNvPr>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15;p40">
              <a:extLst>
                <a:ext uri="{FF2B5EF4-FFF2-40B4-BE49-F238E27FC236}">
                  <a16:creationId xmlns:a16="http://schemas.microsoft.com/office/drawing/2014/main" id="{7A02019B-42CA-47BF-BA2E-19905BC116DD}"/>
                </a:ext>
              </a:extLst>
            </p:cNvPr>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16;p40">
              <a:extLst>
                <a:ext uri="{FF2B5EF4-FFF2-40B4-BE49-F238E27FC236}">
                  <a16:creationId xmlns:a16="http://schemas.microsoft.com/office/drawing/2014/main" id="{D15A032B-58BE-4D85-AB9B-6545116B1A60}"/>
                </a:ext>
              </a:extLst>
            </p:cNvPr>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17;p40">
              <a:extLst>
                <a:ext uri="{FF2B5EF4-FFF2-40B4-BE49-F238E27FC236}">
                  <a16:creationId xmlns:a16="http://schemas.microsoft.com/office/drawing/2014/main" id="{D1511BC2-6487-4140-86C5-707BD62B65F6}"/>
                </a:ext>
              </a:extLst>
            </p:cNvPr>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18;p40">
              <a:extLst>
                <a:ext uri="{FF2B5EF4-FFF2-40B4-BE49-F238E27FC236}">
                  <a16:creationId xmlns:a16="http://schemas.microsoft.com/office/drawing/2014/main" id="{3C6B9321-7137-4916-B513-BAC4147C7A74}"/>
                </a:ext>
              </a:extLst>
            </p:cNvPr>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19;p40">
              <a:extLst>
                <a:ext uri="{FF2B5EF4-FFF2-40B4-BE49-F238E27FC236}">
                  <a16:creationId xmlns:a16="http://schemas.microsoft.com/office/drawing/2014/main" id="{4032A2A4-EB84-44A4-ACAC-91ACA36B8281}"/>
                </a:ext>
              </a:extLst>
            </p:cNvPr>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320;p40">
              <a:extLst>
                <a:ext uri="{FF2B5EF4-FFF2-40B4-BE49-F238E27FC236}">
                  <a16:creationId xmlns:a16="http://schemas.microsoft.com/office/drawing/2014/main" id="{4292B244-B86B-4004-8ABF-CAD81E962A03}"/>
                </a:ext>
              </a:extLst>
            </p:cNvPr>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0" name="Straight Arrow Connector 69">
            <a:extLst>
              <a:ext uri="{FF2B5EF4-FFF2-40B4-BE49-F238E27FC236}">
                <a16:creationId xmlns:a16="http://schemas.microsoft.com/office/drawing/2014/main" id="{88D756B9-46EC-43A2-A945-CFA3E6EEF4A8}"/>
              </a:ext>
            </a:extLst>
          </p:cNvPr>
          <p:cNvCxnSpPr>
            <a:cxnSpLocks/>
            <a:stCxn id="10" idx="2"/>
          </p:cNvCxnSpPr>
          <p:nvPr/>
        </p:nvCxnSpPr>
        <p:spPr>
          <a:xfrm>
            <a:off x="7912845" y="2497669"/>
            <a:ext cx="38501" cy="308822"/>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Rectangle 43">
            <a:extLst>
              <a:ext uri="{FF2B5EF4-FFF2-40B4-BE49-F238E27FC236}">
                <a16:creationId xmlns:a16="http://schemas.microsoft.com/office/drawing/2014/main" id="{69AD903F-6658-4F09-BD97-5A6F32B6CA40}"/>
              </a:ext>
            </a:extLst>
          </p:cNvPr>
          <p:cNvSpPr/>
          <p:nvPr/>
        </p:nvSpPr>
        <p:spPr>
          <a:xfrm>
            <a:off x="645135" y="1892001"/>
            <a:ext cx="2535382" cy="738664"/>
          </a:xfrm>
          <a:prstGeom prst="rect">
            <a:avLst/>
          </a:prstGeom>
        </p:spPr>
        <p:txBody>
          <a:bodyPr wrap="square">
            <a:spAutoFit/>
          </a:bodyPr>
          <a:lstStyle/>
          <a:p>
            <a:pPr algn="ctr"/>
            <a:r>
              <a:rPr lang="en-US" dirty="0">
                <a:solidFill>
                  <a:schemeClr val="bg1"/>
                </a:solidFill>
                <a:latin typeface="Questrial"/>
              </a:rPr>
              <a:t>The dataset was imbalanced with only 9.6% of the customers in the loan obtained class</a:t>
            </a:r>
          </a:p>
        </p:txBody>
      </p:sp>
      <p:sp>
        <p:nvSpPr>
          <p:cNvPr id="45" name="Rectangle 44">
            <a:extLst>
              <a:ext uri="{FF2B5EF4-FFF2-40B4-BE49-F238E27FC236}">
                <a16:creationId xmlns:a16="http://schemas.microsoft.com/office/drawing/2014/main" id="{C5D06A1E-4917-4787-8A9E-02700338CFE0}"/>
              </a:ext>
            </a:extLst>
          </p:cNvPr>
          <p:cNvSpPr/>
          <p:nvPr/>
        </p:nvSpPr>
        <p:spPr>
          <a:xfrm>
            <a:off x="638519" y="3329226"/>
            <a:ext cx="2706176" cy="738664"/>
          </a:xfrm>
          <a:prstGeom prst="rect">
            <a:avLst/>
          </a:prstGeom>
          <a:ln>
            <a:noFill/>
          </a:ln>
        </p:spPr>
        <p:txBody>
          <a:bodyPr wrap="square">
            <a:spAutoFit/>
          </a:bodyPr>
          <a:lstStyle/>
          <a:p>
            <a:pPr marL="285750" indent="-285750">
              <a:buFont typeface="Arial" panose="020B0604020202020204" pitchFamily="34" charset="0"/>
              <a:buChar char="•"/>
            </a:pPr>
            <a:r>
              <a:rPr lang="en-US" b="1" dirty="0">
                <a:solidFill>
                  <a:schemeClr val="accent4"/>
                </a:solidFill>
                <a:latin typeface="Poppins"/>
              </a:rPr>
              <a:t>Under-sampling</a:t>
            </a:r>
          </a:p>
          <a:p>
            <a:pPr marL="285750" indent="-285750">
              <a:buFont typeface="Arial" panose="020B0604020202020204" pitchFamily="34" charset="0"/>
              <a:buChar char="•"/>
            </a:pPr>
            <a:r>
              <a:rPr lang="en-US" b="1" dirty="0">
                <a:solidFill>
                  <a:schemeClr val="accent4"/>
                </a:solidFill>
                <a:latin typeface="Poppins"/>
              </a:rPr>
              <a:t>SMOTE </a:t>
            </a:r>
          </a:p>
          <a:p>
            <a:pPr marL="285750" indent="-285750">
              <a:buFont typeface="Arial" panose="020B0604020202020204" pitchFamily="34" charset="0"/>
              <a:buChar char="•"/>
            </a:pPr>
            <a:r>
              <a:rPr lang="en-US" b="1" dirty="0">
                <a:solidFill>
                  <a:schemeClr val="accent4"/>
                </a:solidFill>
                <a:latin typeface="Poppins"/>
              </a:rPr>
              <a:t>under-sampling with SMOTE </a:t>
            </a:r>
          </a:p>
        </p:txBody>
      </p:sp>
      <p:cxnSp>
        <p:nvCxnSpPr>
          <p:cNvPr id="62" name="Straight Arrow Connector 61">
            <a:extLst>
              <a:ext uri="{FF2B5EF4-FFF2-40B4-BE49-F238E27FC236}">
                <a16:creationId xmlns:a16="http://schemas.microsoft.com/office/drawing/2014/main" id="{F0AA7A02-F13B-4B2A-B5D3-239CA79F7C4C}"/>
              </a:ext>
            </a:extLst>
          </p:cNvPr>
          <p:cNvCxnSpPr>
            <a:cxnSpLocks/>
            <a:stCxn id="44" idx="2"/>
          </p:cNvCxnSpPr>
          <p:nvPr/>
        </p:nvCxnSpPr>
        <p:spPr>
          <a:xfrm>
            <a:off x="1912826" y="2630665"/>
            <a:ext cx="0" cy="507772"/>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3" name="Rectangle 62">
            <a:extLst>
              <a:ext uri="{FF2B5EF4-FFF2-40B4-BE49-F238E27FC236}">
                <a16:creationId xmlns:a16="http://schemas.microsoft.com/office/drawing/2014/main" id="{8C8ADC56-DF3D-425B-AF7D-105866520F86}"/>
              </a:ext>
            </a:extLst>
          </p:cNvPr>
          <p:cNvSpPr/>
          <p:nvPr/>
        </p:nvSpPr>
        <p:spPr>
          <a:xfrm>
            <a:off x="3700555" y="1744534"/>
            <a:ext cx="2527918" cy="1169551"/>
          </a:xfrm>
          <a:prstGeom prst="rect">
            <a:avLst/>
          </a:prstGeom>
        </p:spPr>
        <p:txBody>
          <a:bodyPr wrap="square">
            <a:spAutoFit/>
          </a:bodyPr>
          <a:lstStyle/>
          <a:p>
            <a:pPr lvl="0" algn="ctr"/>
            <a:r>
              <a:rPr lang="en-US" dirty="0">
                <a:solidFill>
                  <a:schemeClr val="bg1"/>
                </a:solidFill>
                <a:latin typeface="Questrial"/>
              </a:rPr>
              <a:t>The F1 score for class 1 was  low for </a:t>
            </a:r>
          </a:p>
          <a:p>
            <a:pPr marL="257175" indent="-257175" algn="ctr">
              <a:buFont typeface="Wingdings" panose="05000000000000000000" pitchFamily="2" charset="2"/>
              <a:buChar char="§"/>
            </a:pPr>
            <a:r>
              <a:rPr lang="en-US" dirty="0">
                <a:solidFill>
                  <a:schemeClr val="bg1"/>
                </a:solidFill>
                <a:latin typeface="Questrial"/>
              </a:rPr>
              <a:t>logistic regression models</a:t>
            </a:r>
          </a:p>
          <a:p>
            <a:pPr marL="257175" indent="-257175" algn="ctr">
              <a:buFont typeface="Wingdings" panose="05000000000000000000" pitchFamily="2" charset="2"/>
              <a:buChar char="§"/>
            </a:pPr>
            <a:r>
              <a:rPr lang="en-US" dirty="0">
                <a:solidFill>
                  <a:schemeClr val="bg1"/>
                </a:solidFill>
                <a:latin typeface="Questrial"/>
              </a:rPr>
              <a:t>KNN </a:t>
            </a:r>
          </a:p>
          <a:p>
            <a:pPr marL="257175" indent="-257175" algn="ctr">
              <a:buFont typeface="Wingdings" panose="05000000000000000000" pitchFamily="2" charset="2"/>
              <a:buChar char="§"/>
            </a:pPr>
            <a:r>
              <a:rPr lang="en-US" dirty="0">
                <a:solidFill>
                  <a:schemeClr val="bg1"/>
                </a:solidFill>
                <a:latin typeface="Questrial"/>
              </a:rPr>
              <a:t>SVM </a:t>
            </a:r>
          </a:p>
        </p:txBody>
      </p:sp>
      <p:sp>
        <p:nvSpPr>
          <p:cNvPr id="64" name="Rectangle 63">
            <a:extLst>
              <a:ext uri="{FF2B5EF4-FFF2-40B4-BE49-F238E27FC236}">
                <a16:creationId xmlns:a16="http://schemas.microsoft.com/office/drawing/2014/main" id="{5F957805-EB9F-4D37-909A-5BDF1DDA53C4}"/>
              </a:ext>
            </a:extLst>
          </p:cNvPr>
          <p:cNvSpPr/>
          <p:nvPr/>
        </p:nvSpPr>
        <p:spPr>
          <a:xfrm>
            <a:off x="4190421" y="3151042"/>
            <a:ext cx="2088010" cy="738664"/>
          </a:xfrm>
          <a:prstGeom prst="rect">
            <a:avLst/>
          </a:prstGeom>
          <a:ln>
            <a:noFill/>
          </a:ln>
        </p:spPr>
        <p:txBody>
          <a:bodyPr wrap="square">
            <a:spAutoFit/>
          </a:bodyPr>
          <a:lstStyle/>
          <a:p>
            <a:r>
              <a:rPr lang="en-US" b="1" dirty="0">
                <a:solidFill>
                  <a:schemeClr val="accent4"/>
                </a:solidFill>
                <a:latin typeface="Poppins"/>
              </a:rPr>
              <a:t>F1 score of both the classes increased after fitting tree-based models</a:t>
            </a:r>
          </a:p>
        </p:txBody>
      </p:sp>
      <p:cxnSp>
        <p:nvCxnSpPr>
          <p:cNvPr id="65" name="Straight Arrow Connector 64">
            <a:extLst>
              <a:ext uri="{FF2B5EF4-FFF2-40B4-BE49-F238E27FC236}">
                <a16:creationId xmlns:a16="http://schemas.microsoft.com/office/drawing/2014/main" id="{7BB3B118-92C5-4C4A-B969-4737182B224F}"/>
              </a:ext>
            </a:extLst>
          </p:cNvPr>
          <p:cNvCxnSpPr>
            <a:cxnSpLocks/>
          </p:cNvCxnSpPr>
          <p:nvPr/>
        </p:nvCxnSpPr>
        <p:spPr>
          <a:xfrm>
            <a:off x="4943714" y="2911090"/>
            <a:ext cx="0" cy="207048"/>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33546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25"/>
        <p:cNvGrpSpPr/>
        <p:nvPr/>
      </p:nvGrpSpPr>
      <p:grpSpPr>
        <a:xfrm>
          <a:off x="0" y="0"/>
          <a:ext cx="0" cy="0"/>
          <a:chOff x="0" y="0"/>
          <a:chExt cx="0" cy="0"/>
        </a:xfrm>
      </p:grpSpPr>
      <p:sp>
        <p:nvSpPr>
          <p:cNvPr id="3626" name="Google Shape;3626;p49"/>
          <p:cNvSpPr txBox="1">
            <a:spLocks noGrp="1"/>
          </p:cNvSpPr>
          <p:nvPr>
            <p:ph type="title"/>
          </p:nvPr>
        </p:nvSpPr>
        <p:spPr>
          <a:xfrm>
            <a:off x="713225" y="2131163"/>
            <a:ext cx="3789900" cy="10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MARKETING PLAN</a:t>
            </a:r>
            <a:endParaRPr dirty="0"/>
          </a:p>
        </p:txBody>
      </p:sp>
      <p:pic>
        <p:nvPicPr>
          <p:cNvPr id="3629" name="Google Shape;3629;p49"/>
          <p:cNvPicPr preferRelativeResize="0"/>
          <p:nvPr/>
        </p:nvPicPr>
        <p:blipFill rotWithShape="1">
          <a:blip r:embed="rId3">
            <a:alphaModFix/>
          </a:blip>
          <a:srcRect t="31726" r="54317"/>
          <a:stretch/>
        </p:blipFill>
        <p:spPr>
          <a:xfrm flipH="1">
            <a:off x="5084048" y="0"/>
            <a:ext cx="4059952" cy="3613300"/>
          </a:xfrm>
          <a:prstGeom prst="rect">
            <a:avLst/>
          </a:prstGeom>
          <a:noFill/>
          <a:ln>
            <a:noFill/>
          </a:ln>
        </p:spPr>
      </p:pic>
    </p:spTree>
    <p:extLst>
      <p:ext uri="{BB962C8B-B14F-4D97-AF65-F5344CB8AC3E}">
        <p14:creationId xmlns:p14="http://schemas.microsoft.com/office/powerpoint/2010/main" val="3014310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41"/>
        <p:cNvGrpSpPr/>
        <p:nvPr/>
      </p:nvGrpSpPr>
      <p:grpSpPr>
        <a:xfrm>
          <a:off x="0" y="0"/>
          <a:ext cx="0" cy="0"/>
          <a:chOff x="0" y="0"/>
          <a:chExt cx="0" cy="0"/>
        </a:xfrm>
      </p:grpSpPr>
      <p:sp>
        <p:nvSpPr>
          <p:cNvPr id="3842" name="Google Shape;3842;p52"/>
          <p:cNvSpPr txBox="1">
            <a:spLocks noGrp="1"/>
          </p:cNvSpPr>
          <p:nvPr>
            <p:ph type="title" idx="8"/>
          </p:nvPr>
        </p:nvSpPr>
        <p:spPr>
          <a:xfrm>
            <a:off x="6195471" y="488097"/>
            <a:ext cx="2653500" cy="622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HIGH PROFILE CUSTOMERS</a:t>
            </a:r>
            <a:endParaRPr dirty="0"/>
          </a:p>
        </p:txBody>
      </p:sp>
      <p:sp>
        <p:nvSpPr>
          <p:cNvPr id="3843" name="Google Shape;3843;p52"/>
          <p:cNvSpPr txBox="1">
            <a:spLocks noGrp="1"/>
          </p:cNvSpPr>
          <p:nvPr>
            <p:ph type="title"/>
          </p:nvPr>
        </p:nvSpPr>
        <p:spPr>
          <a:xfrm>
            <a:off x="1255362" y="1688375"/>
            <a:ext cx="1605000" cy="365700"/>
          </a:xfrm>
          <a:prstGeom prst="rect">
            <a:avLst/>
          </a:prstGeom>
        </p:spPr>
        <p:txBody>
          <a:bodyPr spcFirstLastPara="1" wrap="square" lIns="91425" tIns="91425" rIns="91425" bIns="91425" anchor="ctr" anchorCtr="0">
            <a:noAutofit/>
          </a:bodyPr>
          <a:lstStyle/>
          <a:p>
            <a:pPr lvl="0"/>
            <a:r>
              <a:rPr lang="en-US" dirty="0"/>
              <a:t>INCOME</a:t>
            </a:r>
            <a:br>
              <a:rPr lang="en-US" dirty="0"/>
            </a:br>
            <a:endParaRPr lang="en-US" dirty="0"/>
          </a:p>
        </p:txBody>
      </p:sp>
      <p:sp>
        <p:nvSpPr>
          <p:cNvPr id="3844" name="Google Shape;3844;p52"/>
          <p:cNvSpPr txBox="1">
            <a:spLocks noGrp="1"/>
          </p:cNvSpPr>
          <p:nvPr>
            <p:ph type="subTitle" idx="1"/>
          </p:nvPr>
        </p:nvSpPr>
        <p:spPr>
          <a:xfrm>
            <a:off x="1302762" y="2054063"/>
            <a:ext cx="1510200" cy="639900"/>
          </a:xfrm>
          <a:prstGeom prst="rect">
            <a:avLst/>
          </a:prstGeom>
        </p:spPr>
        <p:txBody>
          <a:bodyPr spcFirstLastPara="1" wrap="square" lIns="91425" tIns="91425" rIns="91425" bIns="91425" anchor="ctr" anchorCtr="0">
            <a:noAutofit/>
          </a:bodyPr>
          <a:lstStyle/>
          <a:p>
            <a:pPr marL="0" lvl="0" indent="0">
              <a:buSzPts val="1100"/>
            </a:pPr>
            <a:r>
              <a:rPr lang="en-US" sz="1800" dirty="0"/>
              <a:t>Higher than $100,000</a:t>
            </a:r>
          </a:p>
          <a:p>
            <a:pPr marL="0" lvl="0" indent="0" algn="ctr" rtl="0">
              <a:spcBef>
                <a:spcPts val="0"/>
              </a:spcBef>
              <a:spcAft>
                <a:spcPts val="0"/>
              </a:spcAft>
              <a:buClr>
                <a:schemeClr val="dk1"/>
              </a:buClr>
              <a:buSzPts val="1100"/>
              <a:buFont typeface="Arial"/>
              <a:buNone/>
            </a:pPr>
            <a:endParaRPr sz="1800" dirty="0"/>
          </a:p>
        </p:txBody>
      </p:sp>
      <p:sp>
        <p:nvSpPr>
          <p:cNvPr id="3845" name="Google Shape;3845;p52"/>
          <p:cNvSpPr txBox="1">
            <a:spLocks noGrp="1"/>
          </p:cNvSpPr>
          <p:nvPr>
            <p:ph type="title" idx="2"/>
          </p:nvPr>
        </p:nvSpPr>
        <p:spPr>
          <a:xfrm>
            <a:off x="6301187" y="1688375"/>
            <a:ext cx="1605000" cy="365700"/>
          </a:xfrm>
          <a:prstGeom prst="rect">
            <a:avLst/>
          </a:prstGeom>
        </p:spPr>
        <p:txBody>
          <a:bodyPr spcFirstLastPara="1" wrap="square" lIns="91425" tIns="91425" rIns="91425" bIns="91425" anchor="ctr" anchorCtr="0">
            <a:noAutofit/>
          </a:bodyPr>
          <a:lstStyle/>
          <a:p>
            <a:pPr lvl="0">
              <a:buSzPts val="1100"/>
            </a:pPr>
            <a:r>
              <a:rPr lang="en-US" dirty="0"/>
              <a:t>CCAVG</a:t>
            </a:r>
            <a:br>
              <a:rPr lang="en-US" dirty="0"/>
            </a:br>
            <a:endParaRPr lang="en-US" dirty="0"/>
          </a:p>
        </p:txBody>
      </p:sp>
      <p:sp>
        <p:nvSpPr>
          <p:cNvPr id="3846" name="Google Shape;3846;p52"/>
          <p:cNvSpPr txBox="1">
            <a:spLocks noGrp="1"/>
          </p:cNvSpPr>
          <p:nvPr>
            <p:ph type="subTitle" idx="3"/>
          </p:nvPr>
        </p:nvSpPr>
        <p:spPr>
          <a:xfrm>
            <a:off x="6348587" y="2054063"/>
            <a:ext cx="1510200" cy="639900"/>
          </a:xfrm>
          <a:prstGeom prst="rect">
            <a:avLst/>
          </a:prstGeom>
        </p:spPr>
        <p:txBody>
          <a:bodyPr spcFirstLastPara="1" wrap="square" lIns="91425" tIns="91425" rIns="91425" bIns="91425" anchor="ctr" anchorCtr="0">
            <a:noAutofit/>
          </a:bodyPr>
          <a:lstStyle/>
          <a:p>
            <a:pPr marL="0" lvl="0" indent="0">
              <a:buSzPts val="1100"/>
            </a:pPr>
            <a:r>
              <a:rPr lang="en-US" sz="1800" dirty="0"/>
              <a:t>$3000-$4000</a:t>
            </a:r>
          </a:p>
          <a:p>
            <a:pPr marL="0" lvl="0" indent="0" algn="ctr" rtl="0">
              <a:spcBef>
                <a:spcPts val="0"/>
              </a:spcBef>
              <a:spcAft>
                <a:spcPts val="0"/>
              </a:spcAft>
              <a:buClr>
                <a:schemeClr val="dk1"/>
              </a:buClr>
              <a:buSzPts val="1100"/>
              <a:buFont typeface="Arial"/>
              <a:buNone/>
            </a:pPr>
            <a:endParaRPr sz="1800" dirty="0"/>
          </a:p>
        </p:txBody>
      </p:sp>
      <p:sp>
        <p:nvSpPr>
          <p:cNvPr id="3847" name="Google Shape;3847;p52"/>
          <p:cNvSpPr txBox="1">
            <a:spLocks noGrp="1"/>
          </p:cNvSpPr>
          <p:nvPr>
            <p:ph type="title" idx="4"/>
          </p:nvPr>
        </p:nvSpPr>
        <p:spPr>
          <a:xfrm>
            <a:off x="1255362" y="3394821"/>
            <a:ext cx="1605000" cy="365700"/>
          </a:xfrm>
          <a:prstGeom prst="rect">
            <a:avLst/>
          </a:prstGeom>
        </p:spPr>
        <p:txBody>
          <a:bodyPr spcFirstLastPara="1" wrap="square" lIns="91425" tIns="91425" rIns="91425" bIns="91425" anchor="ctr" anchorCtr="0">
            <a:noAutofit/>
          </a:bodyPr>
          <a:lstStyle/>
          <a:p>
            <a:pPr lvl="0">
              <a:buSzPts val="1100"/>
            </a:pPr>
            <a:r>
              <a:rPr lang="en-US" dirty="0"/>
              <a:t>EDUCATION</a:t>
            </a:r>
            <a:br>
              <a:rPr lang="en-US" dirty="0"/>
            </a:br>
            <a:endParaRPr lang="en-US" dirty="0"/>
          </a:p>
        </p:txBody>
      </p:sp>
      <p:sp>
        <p:nvSpPr>
          <p:cNvPr id="3848" name="Google Shape;3848;p52"/>
          <p:cNvSpPr txBox="1">
            <a:spLocks noGrp="1"/>
          </p:cNvSpPr>
          <p:nvPr>
            <p:ph type="subTitle" idx="5"/>
          </p:nvPr>
        </p:nvSpPr>
        <p:spPr>
          <a:xfrm>
            <a:off x="843496" y="3846067"/>
            <a:ext cx="2426201" cy="639900"/>
          </a:xfrm>
          <a:prstGeom prst="rect">
            <a:avLst/>
          </a:prstGeom>
        </p:spPr>
        <p:txBody>
          <a:bodyPr spcFirstLastPara="1" wrap="square" lIns="91425" tIns="91425" rIns="91425" bIns="91425" anchor="ctr" anchorCtr="0">
            <a:noAutofit/>
          </a:bodyPr>
          <a:lstStyle/>
          <a:p>
            <a:pPr marL="0" lvl="0" indent="0">
              <a:buSzPts val="1100"/>
            </a:pPr>
            <a:r>
              <a:rPr lang="en-US" sz="1800" dirty="0"/>
              <a:t>Advanced/Professional Level and Graduates</a:t>
            </a:r>
          </a:p>
          <a:p>
            <a:pPr marL="0" lvl="0" indent="0" algn="ctr" rtl="0">
              <a:spcBef>
                <a:spcPts val="0"/>
              </a:spcBef>
              <a:spcAft>
                <a:spcPts val="0"/>
              </a:spcAft>
              <a:buClr>
                <a:schemeClr val="dk1"/>
              </a:buClr>
              <a:buSzPts val="1100"/>
              <a:buFont typeface="Arial"/>
              <a:buNone/>
            </a:pPr>
            <a:endParaRPr sz="1800" dirty="0"/>
          </a:p>
        </p:txBody>
      </p:sp>
      <p:sp>
        <p:nvSpPr>
          <p:cNvPr id="3849" name="Google Shape;3849;p52"/>
          <p:cNvSpPr txBox="1">
            <a:spLocks noGrp="1"/>
          </p:cNvSpPr>
          <p:nvPr>
            <p:ph type="title" idx="6"/>
          </p:nvPr>
        </p:nvSpPr>
        <p:spPr>
          <a:xfrm>
            <a:off x="6301187" y="3394809"/>
            <a:ext cx="1605000" cy="365700"/>
          </a:xfrm>
          <a:prstGeom prst="rect">
            <a:avLst/>
          </a:prstGeom>
        </p:spPr>
        <p:txBody>
          <a:bodyPr spcFirstLastPara="1" wrap="square" lIns="91425" tIns="91425" rIns="91425" bIns="91425" anchor="ctr" anchorCtr="0">
            <a:noAutofit/>
          </a:bodyPr>
          <a:lstStyle/>
          <a:p>
            <a:pPr lvl="0">
              <a:buSzPts val="1100"/>
            </a:pPr>
            <a:r>
              <a:rPr lang="en-US" dirty="0"/>
              <a:t>Family Size</a:t>
            </a:r>
            <a:br>
              <a:rPr lang="en-US" dirty="0"/>
            </a:br>
            <a:endParaRPr dirty="0"/>
          </a:p>
        </p:txBody>
      </p:sp>
      <p:sp>
        <p:nvSpPr>
          <p:cNvPr id="3850" name="Google Shape;3850;p52"/>
          <p:cNvSpPr txBox="1">
            <a:spLocks noGrp="1"/>
          </p:cNvSpPr>
          <p:nvPr>
            <p:ph type="subTitle" idx="7"/>
          </p:nvPr>
        </p:nvSpPr>
        <p:spPr>
          <a:xfrm>
            <a:off x="6348587" y="3760538"/>
            <a:ext cx="1731384" cy="639900"/>
          </a:xfrm>
          <a:prstGeom prst="rect">
            <a:avLst/>
          </a:prstGeom>
        </p:spPr>
        <p:txBody>
          <a:bodyPr spcFirstLastPara="1" wrap="square" lIns="91425" tIns="91425" rIns="91425" bIns="91425" anchor="ctr" anchorCtr="0">
            <a:noAutofit/>
          </a:bodyPr>
          <a:lstStyle/>
          <a:p>
            <a:pPr marL="0" lvl="0" indent="0"/>
            <a:r>
              <a:rPr lang="en-US" sz="1800" dirty="0"/>
              <a:t>Greater than 2</a:t>
            </a:r>
          </a:p>
          <a:p>
            <a:pPr marL="0" lvl="0" indent="0" algn="ctr" rtl="0">
              <a:spcBef>
                <a:spcPts val="0"/>
              </a:spcBef>
              <a:spcAft>
                <a:spcPts val="0"/>
              </a:spcAft>
              <a:buNone/>
            </a:pPr>
            <a:endParaRPr sz="1800" dirty="0"/>
          </a:p>
        </p:txBody>
      </p:sp>
      <p:sp>
        <p:nvSpPr>
          <p:cNvPr id="3851" name="Google Shape;3851;p52"/>
          <p:cNvSpPr/>
          <p:nvPr/>
        </p:nvSpPr>
        <p:spPr>
          <a:xfrm>
            <a:off x="5604200" y="533981"/>
            <a:ext cx="74074" cy="62465"/>
          </a:xfrm>
          <a:custGeom>
            <a:avLst/>
            <a:gdLst/>
            <a:ahLst/>
            <a:cxnLst/>
            <a:rect l="l" t="t" r="r" b="b"/>
            <a:pathLst>
              <a:path w="1946" h="1641" extrusionOk="0">
                <a:moveTo>
                  <a:pt x="1113" y="0"/>
                </a:moveTo>
                <a:cubicBezTo>
                  <a:pt x="907" y="0"/>
                  <a:pt x="694" y="75"/>
                  <a:pt x="517" y="243"/>
                </a:cubicBezTo>
                <a:cubicBezTo>
                  <a:pt x="0"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2"/>
          <p:cNvSpPr/>
          <p:nvPr/>
        </p:nvSpPr>
        <p:spPr>
          <a:xfrm>
            <a:off x="5604200" y="767694"/>
            <a:ext cx="74074" cy="63645"/>
          </a:xfrm>
          <a:custGeom>
            <a:avLst/>
            <a:gdLst/>
            <a:ahLst/>
            <a:cxnLst/>
            <a:rect l="l" t="t" r="r" b="b"/>
            <a:pathLst>
              <a:path w="1946" h="1672" extrusionOk="0">
                <a:moveTo>
                  <a:pt x="1099" y="0"/>
                </a:moveTo>
                <a:cubicBezTo>
                  <a:pt x="893" y="0"/>
                  <a:pt x="685" y="75"/>
                  <a:pt x="517" y="243"/>
                </a:cubicBezTo>
                <a:cubicBezTo>
                  <a:pt x="0"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2"/>
          <p:cNvSpPr/>
          <p:nvPr/>
        </p:nvSpPr>
        <p:spPr>
          <a:xfrm>
            <a:off x="5604200"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2"/>
          <p:cNvSpPr/>
          <p:nvPr/>
        </p:nvSpPr>
        <p:spPr>
          <a:xfrm>
            <a:off x="5372809"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52"/>
          <p:cNvSpPr/>
          <p:nvPr/>
        </p:nvSpPr>
        <p:spPr>
          <a:xfrm>
            <a:off x="5372809"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2"/>
          <p:cNvSpPr/>
          <p:nvPr/>
        </p:nvSpPr>
        <p:spPr>
          <a:xfrm>
            <a:off x="5362380"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2"/>
          <p:cNvSpPr/>
          <p:nvPr/>
        </p:nvSpPr>
        <p:spPr>
          <a:xfrm>
            <a:off x="5119417" y="533981"/>
            <a:ext cx="74074" cy="62465"/>
          </a:xfrm>
          <a:custGeom>
            <a:avLst/>
            <a:gdLst/>
            <a:ahLst/>
            <a:cxnLst/>
            <a:rect l="l" t="t" r="r" b="b"/>
            <a:pathLst>
              <a:path w="1946"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52"/>
          <p:cNvSpPr/>
          <p:nvPr/>
        </p:nvSpPr>
        <p:spPr>
          <a:xfrm>
            <a:off x="5119417" y="767694"/>
            <a:ext cx="74074" cy="63645"/>
          </a:xfrm>
          <a:custGeom>
            <a:avLst/>
            <a:gdLst/>
            <a:ahLst/>
            <a:cxnLst/>
            <a:rect l="l" t="t" r="r" b="b"/>
            <a:pathLst>
              <a:path w="1946"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52"/>
          <p:cNvSpPr/>
          <p:nvPr/>
        </p:nvSpPr>
        <p:spPr>
          <a:xfrm>
            <a:off x="5119417"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2"/>
          <p:cNvSpPr/>
          <p:nvPr/>
        </p:nvSpPr>
        <p:spPr>
          <a:xfrm>
            <a:off x="4888026"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52"/>
          <p:cNvSpPr/>
          <p:nvPr/>
        </p:nvSpPr>
        <p:spPr>
          <a:xfrm>
            <a:off x="4888026"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52"/>
          <p:cNvSpPr/>
          <p:nvPr/>
        </p:nvSpPr>
        <p:spPr>
          <a:xfrm>
            <a:off x="4876454" y="1002055"/>
            <a:ext cx="74074" cy="62998"/>
          </a:xfrm>
          <a:custGeom>
            <a:avLst/>
            <a:gdLst/>
            <a:ahLst/>
            <a:cxnLst/>
            <a:rect l="l" t="t" r="r" b="b"/>
            <a:pathLst>
              <a:path w="1946"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3"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2"/>
          <p:cNvSpPr/>
          <p:nvPr/>
        </p:nvSpPr>
        <p:spPr>
          <a:xfrm>
            <a:off x="4634633" y="533981"/>
            <a:ext cx="74113" cy="62465"/>
          </a:xfrm>
          <a:custGeom>
            <a:avLst/>
            <a:gdLst/>
            <a:ahLst/>
            <a:cxnLst/>
            <a:rect l="l" t="t" r="r" b="b"/>
            <a:pathLst>
              <a:path w="1947" h="1641" extrusionOk="0">
                <a:moveTo>
                  <a:pt x="1113" y="0"/>
                </a:moveTo>
                <a:cubicBezTo>
                  <a:pt x="907" y="0"/>
                  <a:pt x="695" y="75"/>
                  <a:pt x="518" y="243"/>
                </a:cubicBezTo>
                <a:cubicBezTo>
                  <a:pt x="1" y="759"/>
                  <a:pt x="366" y="1641"/>
                  <a:pt x="1095" y="1641"/>
                </a:cubicBezTo>
                <a:cubicBezTo>
                  <a:pt x="1551" y="1641"/>
                  <a:pt x="191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2"/>
          <p:cNvSpPr/>
          <p:nvPr/>
        </p:nvSpPr>
        <p:spPr>
          <a:xfrm>
            <a:off x="4634633" y="767733"/>
            <a:ext cx="74113" cy="63607"/>
          </a:xfrm>
          <a:custGeom>
            <a:avLst/>
            <a:gdLst/>
            <a:ahLst/>
            <a:cxnLst/>
            <a:rect l="l" t="t" r="r" b="b"/>
            <a:pathLst>
              <a:path w="1947" h="1671" extrusionOk="0">
                <a:moveTo>
                  <a:pt x="1089" y="0"/>
                </a:moveTo>
                <a:cubicBezTo>
                  <a:pt x="888" y="0"/>
                  <a:pt x="684" y="75"/>
                  <a:pt x="518" y="242"/>
                </a:cubicBezTo>
                <a:cubicBezTo>
                  <a:pt x="1" y="758"/>
                  <a:pt x="366" y="1640"/>
                  <a:pt x="1095" y="1670"/>
                </a:cubicBezTo>
                <a:cubicBezTo>
                  <a:pt x="1551" y="1670"/>
                  <a:pt x="1946" y="1305"/>
                  <a:pt x="1946" y="849"/>
                </a:cubicBezTo>
                <a:cubicBezTo>
                  <a:pt x="1926" y="334"/>
                  <a:pt x="1513" y="0"/>
                  <a:pt x="10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2"/>
          <p:cNvSpPr/>
          <p:nvPr/>
        </p:nvSpPr>
        <p:spPr>
          <a:xfrm>
            <a:off x="4634633" y="1001674"/>
            <a:ext cx="74113" cy="63378"/>
          </a:xfrm>
          <a:custGeom>
            <a:avLst/>
            <a:gdLst/>
            <a:ahLst/>
            <a:cxnLst/>
            <a:rect l="l" t="t" r="r" b="b"/>
            <a:pathLst>
              <a:path w="1947" h="1665" extrusionOk="0">
                <a:moveTo>
                  <a:pt x="1096" y="1"/>
                </a:moveTo>
                <a:cubicBezTo>
                  <a:pt x="895" y="1"/>
                  <a:pt x="690" y="73"/>
                  <a:pt x="518" y="235"/>
                </a:cubicBezTo>
                <a:cubicBezTo>
                  <a:pt x="1" y="752"/>
                  <a:pt x="366" y="1664"/>
                  <a:pt x="1095" y="1664"/>
                </a:cubicBezTo>
                <a:cubicBezTo>
                  <a:pt x="1551" y="1664"/>
                  <a:pt x="1916" y="1299"/>
                  <a:pt x="1946" y="843"/>
                </a:cubicBezTo>
                <a:cubicBezTo>
                  <a:pt x="1946" y="343"/>
                  <a:pt x="1532" y="1"/>
                  <a:pt x="10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2"/>
          <p:cNvSpPr/>
          <p:nvPr/>
        </p:nvSpPr>
        <p:spPr>
          <a:xfrm>
            <a:off x="4419686"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2"/>
          <p:cNvSpPr/>
          <p:nvPr/>
        </p:nvSpPr>
        <p:spPr>
          <a:xfrm>
            <a:off x="4419686"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2"/>
          <p:cNvSpPr/>
          <p:nvPr/>
        </p:nvSpPr>
        <p:spPr>
          <a:xfrm>
            <a:off x="4408114" y="1002055"/>
            <a:ext cx="74074" cy="62998"/>
          </a:xfrm>
          <a:custGeom>
            <a:avLst/>
            <a:gdLst/>
            <a:ahLst/>
            <a:cxnLst/>
            <a:rect l="l" t="t" r="r" b="b"/>
            <a:pathLst>
              <a:path w="1946" h="1655" extrusionOk="0">
                <a:moveTo>
                  <a:pt x="1113" y="0"/>
                </a:moveTo>
                <a:cubicBezTo>
                  <a:pt x="907" y="0"/>
                  <a:pt x="695" y="78"/>
                  <a:pt x="517" y="256"/>
                </a:cubicBezTo>
                <a:cubicBezTo>
                  <a:pt x="0"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2"/>
          <p:cNvSpPr/>
          <p:nvPr/>
        </p:nvSpPr>
        <p:spPr>
          <a:xfrm>
            <a:off x="4166294" y="5339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2"/>
          <p:cNvSpPr/>
          <p:nvPr/>
        </p:nvSpPr>
        <p:spPr>
          <a:xfrm>
            <a:off x="4166294" y="7677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2"/>
          <p:cNvSpPr/>
          <p:nvPr/>
        </p:nvSpPr>
        <p:spPr>
          <a:xfrm>
            <a:off x="4166294" y="10020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2"/>
          <p:cNvSpPr/>
          <p:nvPr/>
        </p:nvSpPr>
        <p:spPr>
          <a:xfrm>
            <a:off x="3933760" y="5339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2"/>
          <p:cNvSpPr/>
          <p:nvPr/>
        </p:nvSpPr>
        <p:spPr>
          <a:xfrm>
            <a:off x="3933760" y="7676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2"/>
          <p:cNvSpPr/>
          <p:nvPr/>
        </p:nvSpPr>
        <p:spPr>
          <a:xfrm>
            <a:off x="3923331" y="10020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52"/>
          <p:cNvSpPr/>
          <p:nvPr/>
        </p:nvSpPr>
        <p:spPr>
          <a:xfrm>
            <a:off x="3680368" y="5339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52"/>
          <p:cNvSpPr/>
          <p:nvPr/>
        </p:nvSpPr>
        <p:spPr>
          <a:xfrm>
            <a:off x="3680368" y="7676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2"/>
          <p:cNvSpPr/>
          <p:nvPr/>
        </p:nvSpPr>
        <p:spPr>
          <a:xfrm>
            <a:off x="3680368" y="10020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52"/>
          <p:cNvSpPr/>
          <p:nvPr/>
        </p:nvSpPr>
        <p:spPr>
          <a:xfrm>
            <a:off x="3448977"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2"/>
          <p:cNvSpPr/>
          <p:nvPr/>
        </p:nvSpPr>
        <p:spPr>
          <a:xfrm>
            <a:off x="3448977"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52"/>
          <p:cNvSpPr/>
          <p:nvPr/>
        </p:nvSpPr>
        <p:spPr>
          <a:xfrm>
            <a:off x="3438547"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2"/>
          <p:cNvSpPr/>
          <p:nvPr/>
        </p:nvSpPr>
        <p:spPr>
          <a:xfrm>
            <a:off x="3195585" y="5339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52"/>
          <p:cNvSpPr/>
          <p:nvPr/>
        </p:nvSpPr>
        <p:spPr>
          <a:xfrm>
            <a:off x="3195585" y="7676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52"/>
          <p:cNvSpPr/>
          <p:nvPr/>
        </p:nvSpPr>
        <p:spPr>
          <a:xfrm>
            <a:off x="3195585" y="10020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2"/>
          <p:cNvSpPr/>
          <p:nvPr/>
        </p:nvSpPr>
        <p:spPr>
          <a:xfrm>
            <a:off x="2964193"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2"/>
          <p:cNvSpPr/>
          <p:nvPr/>
        </p:nvSpPr>
        <p:spPr>
          <a:xfrm>
            <a:off x="2964193"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2"/>
          <p:cNvSpPr/>
          <p:nvPr/>
        </p:nvSpPr>
        <p:spPr>
          <a:xfrm>
            <a:off x="2953802"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2"/>
          <p:cNvSpPr/>
          <p:nvPr/>
        </p:nvSpPr>
        <p:spPr>
          <a:xfrm>
            <a:off x="2710801" y="5339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2"/>
          <p:cNvSpPr/>
          <p:nvPr/>
        </p:nvSpPr>
        <p:spPr>
          <a:xfrm>
            <a:off x="2710801" y="7676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2"/>
          <p:cNvSpPr/>
          <p:nvPr/>
        </p:nvSpPr>
        <p:spPr>
          <a:xfrm>
            <a:off x="2710801" y="10020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52"/>
          <p:cNvSpPr/>
          <p:nvPr/>
        </p:nvSpPr>
        <p:spPr>
          <a:xfrm>
            <a:off x="2478268" y="5339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2"/>
          <p:cNvSpPr/>
          <p:nvPr/>
        </p:nvSpPr>
        <p:spPr>
          <a:xfrm>
            <a:off x="2478268" y="7676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2"/>
          <p:cNvSpPr/>
          <p:nvPr/>
        </p:nvSpPr>
        <p:spPr>
          <a:xfrm>
            <a:off x="2467838"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2"/>
          <p:cNvSpPr/>
          <p:nvPr/>
        </p:nvSpPr>
        <p:spPr>
          <a:xfrm>
            <a:off x="2224876" y="5339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2"/>
          <p:cNvSpPr/>
          <p:nvPr/>
        </p:nvSpPr>
        <p:spPr>
          <a:xfrm>
            <a:off x="2224876" y="7676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2"/>
          <p:cNvSpPr/>
          <p:nvPr/>
        </p:nvSpPr>
        <p:spPr>
          <a:xfrm>
            <a:off x="2224876" y="10020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2"/>
          <p:cNvSpPr/>
          <p:nvPr/>
        </p:nvSpPr>
        <p:spPr>
          <a:xfrm>
            <a:off x="1993484" y="5339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2"/>
          <p:cNvSpPr/>
          <p:nvPr/>
        </p:nvSpPr>
        <p:spPr>
          <a:xfrm>
            <a:off x="1993484" y="7676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2"/>
          <p:cNvSpPr/>
          <p:nvPr/>
        </p:nvSpPr>
        <p:spPr>
          <a:xfrm>
            <a:off x="1983093" y="10020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2"/>
          <p:cNvSpPr/>
          <p:nvPr/>
        </p:nvSpPr>
        <p:spPr>
          <a:xfrm>
            <a:off x="1740092" y="5339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2"/>
          <p:cNvSpPr/>
          <p:nvPr/>
        </p:nvSpPr>
        <p:spPr>
          <a:xfrm>
            <a:off x="1740092" y="7676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2"/>
          <p:cNvSpPr/>
          <p:nvPr/>
        </p:nvSpPr>
        <p:spPr>
          <a:xfrm>
            <a:off x="1740092" y="10020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2"/>
          <p:cNvSpPr/>
          <p:nvPr/>
        </p:nvSpPr>
        <p:spPr>
          <a:xfrm>
            <a:off x="1497129" y="5339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2"/>
          <p:cNvSpPr/>
          <p:nvPr/>
        </p:nvSpPr>
        <p:spPr>
          <a:xfrm>
            <a:off x="1497129" y="7676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2"/>
          <p:cNvSpPr/>
          <p:nvPr/>
        </p:nvSpPr>
        <p:spPr>
          <a:xfrm>
            <a:off x="1497129" y="10020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2"/>
          <p:cNvSpPr/>
          <p:nvPr/>
        </p:nvSpPr>
        <p:spPr>
          <a:xfrm>
            <a:off x="1255347"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2"/>
          <p:cNvSpPr/>
          <p:nvPr/>
        </p:nvSpPr>
        <p:spPr>
          <a:xfrm>
            <a:off x="1255347"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2"/>
          <p:cNvSpPr/>
          <p:nvPr/>
        </p:nvSpPr>
        <p:spPr>
          <a:xfrm>
            <a:off x="1255347" y="10020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2"/>
          <p:cNvSpPr/>
          <p:nvPr/>
        </p:nvSpPr>
        <p:spPr>
          <a:xfrm>
            <a:off x="1013526" y="5339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2"/>
          <p:cNvSpPr/>
          <p:nvPr/>
        </p:nvSpPr>
        <p:spPr>
          <a:xfrm>
            <a:off x="1013526" y="7677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2"/>
          <p:cNvSpPr/>
          <p:nvPr/>
        </p:nvSpPr>
        <p:spPr>
          <a:xfrm>
            <a:off x="1013526" y="10022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2"/>
          <p:cNvSpPr/>
          <p:nvPr/>
        </p:nvSpPr>
        <p:spPr>
          <a:xfrm>
            <a:off x="780955" y="5339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2"/>
          <p:cNvSpPr/>
          <p:nvPr/>
        </p:nvSpPr>
        <p:spPr>
          <a:xfrm>
            <a:off x="780955" y="7676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2"/>
          <p:cNvSpPr/>
          <p:nvPr/>
        </p:nvSpPr>
        <p:spPr>
          <a:xfrm>
            <a:off x="769383" y="10020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2"/>
          <p:cNvSpPr/>
          <p:nvPr/>
        </p:nvSpPr>
        <p:spPr>
          <a:xfrm>
            <a:off x="527600" y="5339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2"/>
          <p:cNvSpPr/>
          <p:nvPr/>
        </p:nvSpPr>
        <p:spPr>
          <a:xfrm>
            <a:off x="527600" y="7676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2"/>
          <p:cNvSpPr/>
          <p:nvPr/>
        </p:nvSpPr>
        <p:spPr>
          <a:xfrm>
            <a:off x="527600" y="10020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2"/>
          <p:cNvSpPr/>
          <p:nvPr/>
        </p:nvSpPr>
        <p:spPr>
          <a:xfrm>
            <a:off x="295029" y="5339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2"/>
          <p:cNvSpPr/>
          <p:nvPr/>
        </p:nvSpPr>
        <p:spPr>
          <a:xfrm>
            <a:off x="295029" y="7676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2"/>
          <p:cNvSpPr/>
          <p:nvPr/>
        </p:nvSpPr>
        <p:spPr>
          <a:xfrm>
            <a:off x="284638" y="10020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2"/>
          <p:cNvSpPr/>
          <p:nvPr/>
        </p:nvSpPr>
        <p:spPr>
          <a:xfrm>
            <a:off x="41675" y="5339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2"/>
          <p:cNvSpPr/>
          <p:nvPr/>
        </p:nvSpPr>
        <p:spPr>
          <a:xfrm>
            <a:off x="41675" y="7676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2"/>
          <p:cNvSpPr/>
          <p:nvPr/>
        </p:nvSpPr>
        <p:spPr>
          <a:xfrm>
            <a:off x="41675" y="10020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2"/>
          <p:cNvSpPr txBox="1">
            <a:spLocks noGrp="1"/>
          </p:cNvSpPr>
          <p:nvPr>
            <p:ph type="title" idx="9"/>
          </p:nvPr>
        </p:nvSpPr>
        <p:spPr>
          <a:xfrm>
            <a:off x="2860350" y="1712975"/>
            <a:ext cx="1425300" cy="95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924" name="Google Shape;3924;p52"/>
          <p:cNvSpPr txBox="1">
            <a:spLocks noGrp="1"/>
          </p:cNvSpPr>
          <p:nvPr>
            <p:ph type="title" idx="13"/>
          </p:nvPr>
        </p:nvSpPr>
        <p:spPr>
          <a:xfrm>
            <a:off x="2860350" y="3422225"/>
            <a:ext cx="1425300" cy="95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925" name="Google Shape;3925;p52"/>
          <p:cNvSpPr txBox="1">
            <a:spLocks noGrp="1"/>
          </p:cNvSpPr>
          <p:nvPr>
            <p:ph type="title" idx="14"/>
          </p:nvPr>
        </p:nvSpPr>
        <p:spPr>
          <a:xfrm>
            <a:off x="4833100" y="3422225"/>
            <a:ext cx="1425300" cy="95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926" name="Google Shape;3926;p52"/>
          <p:cNvSpPr txBox="1">
            <a:spLocks noGrp="1"/>
          </p:cNvSpPr>
          <p:nvPr>
            <p:ph type="title" idx="15"/>
          </p:nvPr>
        </p:nvSpPr>
        <p:spPr>
          <a:xfrm>
            <a:off x="4833000" y="1712975"/>
            <a:ext cx="1425300" cy="95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8" name="TextBox 87">
            <a:extLst>
              <a:ext uri="{FF2B5EF4-FFF2-40B4-BE49-F238E27FC236}">
                <a16:creationId xmlns:a16="http://schemas.microsoft.com/office/drawing/2014/main" id="{6499ECFB-8AC5-4020-9843-6552D0169555}"/>
              </a:ext>
            </a:extLst>
          </p:cNvPr>
          <p:cNvSpPr txBox="1"/>
          <p:nvPr/>
        </p:nvSpPr>
        <p:spPr>
          <a:xfrm>
            <a:off x="2892378" y="4731911"/>
            <a:ext cx="6288901" cy="369332"/>
          </a:xfrm>
          <a:prstGeom prst="rect">
            <a:avLst/>
          </a:prstGeom>
          <a:noFill/>
        </p:spPr>
        <p:txBody>
          <a:bodyPr wrap="none" rtlCol="0">
            <a:spAutoFit/>
          </a:bodyPr>
          <a:lstStyle/>
          <a:p>
            <a:r>
              <a:rPr lang="en-US" sz="1800" dirty="0">
                <a:ln w="0"/>
                <a:solidFill>
                  <a:schemeClr val="tx1"/>
                </a:solidFill>
                <a:effectLst>
                  <a:outerShdw blurRad="38100" dist="19050" dir="2700000" algn="tl" rotWithShape="0">
                    <a:schemeClr val="dk1">
                      <a:alpha val="40000"/>
                    </a:schemeClr>
                  </a:outerShdw>
                </a:effectLst>
                <a:latin typeface="Poppins"/>
              </a:rPr>
              <a:t>This will lead to avoid loss of opportunities and loss of resources!</a:t>
            </a:r>
          </a:p>
        </p:txBody>
      </p:sp>
      <p:sp>
        <p:nvSpPr>
          <p:cNvPr id="3" name="Rectangle 2">
            <a:extLst>
              <a:ext uri="{FF2B5EF4-FFF2-40B4-BE49-F238E27FC236}">
                <a16:creationId xmlns:a16="http://schemas.microsoft.com/office/drawing/2014/main" id="{4B268A7E-5C83-4FB2-9B5F-75EAD7984840}"/>
              </a:ext>
            </a:extLst>
          </p:cNvPr>
          <p:cNvSpPr/>
          <p:nvPr/>
        </p:nvSpPr>
        <p:spPr>
          <a:xfrm>
            <a:off x="0" y="0"/>
            <a:ext cx="9532418" cy="5143500"/>
          </a:xfrm>
          <a:prstGeom prst="rect">
            <a:avLst/>
          </a:prstGeom>
          <a:blipFill>
            <a:blip r:embed="rId3">
              <a:alphaModFix amt="11000"/>
            </a:blip>
            <a:stretch>
              <a:fillRect l="-47000" t="-1000" r="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3905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34"/>
        <p:cNvGrpSpPr/>
        <p:nvPr/>
      </p:nvGrpSpPr>
      <p:grpSpPr>
        <a:xfrm>
          <a:off x="0" y="0"/>
          <a:ext cx="0" cy="0"/>
          <a:chOff x="0" y="0"/>
          <a:chExt cx="0" cy="0"/>
        </a:xfrm>
      </p:grpSpPr>
      <p:pic>
        <p:nvPicPr>
          <p:cNvPr id="6" name="Picture 5">
            <a:extLst>
              <a:ext uri="{FF2B5EF4-FFF2-40B4-BE49-F238E27FC236}">
                <a16:creationId xmlns:a16="http://schemas.microsoft.com/office/drawing/2014/main" id="{7EC957FC-3EFB-430F-8C0E-D96BB071C393}"/>
              </a:ext>
            </a:extLst>
          </p:cNvPr>
          <p:cNvPicPr>
            <a:picLocks noChangeAspect="1"/>
          </p:cNvPicPr>
          <p:nvPr/>
        </p:nvPicPr>
        <p:blipFill>
          <a:blip r:embed="rId3"/>
          <a:stretch>
            <a:fillRect/>
          </a:stretch>
        </p:blipFill>
        <p:spPr>
          <a:xfrm>
            <a:off x="5502024" y="1800205"/>
            <a:ext cx="3584792" cy="1467281"/>
          </a:xfrm>
          <a:prstGeom prst="rect">
            <a:avLst/>
          </a:prstGeom>
          <a:ln w="28575">
            <a:solidFill>
              <a:schemeClr val="tx1"/>
            </a:solidFill>
          </a:ln>
        </p:spPr>
      </p:pic>
      <p:pic>
        <p:nvPicPr>
          <p:cNvPr id="7" name="Picture 6">
            <a:extLst>
              <a:ext uri="{FF2B5EF4-FFF2-40B4-BE49-F238E27FC236}">
                <a16:creationId xmlns:a16="http://schemas.microsoft.com/office/drawing/2014/main" id="{AC4A0DDF-5552-43A1-AA46-19BFF0463987}"/>
              </a:ext>
            </a:extLst>
          </p:cNvPr>
          <p:cNvPicPr>
            <a:picLocks noChangeAspect="1"/>
          </p:cNvPicPr>
          <p:nvPr/>
        </p:nvPicPr>
        <p:blipFill>
          <a:blip r:embed="rId4"/>
          <a:stretch>
            <a:fillRect/>
          </a:stretch>
        </p:blipFill>
        <p:spPr>
          <a:xfrm>
            <a:off x="5502024" y="3418736"/>
            <a:ext cx="3611974" cy="1540098"/>
          </a:xfrm>
          <a:prstGeom prst="rect">
            <a:avLst/>
          </a:prstGeom>
          <a:ln w="28575">
            <a:solidFill>
              <a:schemeClr val="tx1"/>
            </a:solidFill>
          </a:ln>
        </p:spPr>
      </p:pic>
      <p:sp>
        <p:nvSpPr>
          <p:cNvPr id="4041" name="Google Shape;4041;p54"/>
          <p:cNvSpPr txBox="1">
            <a:spLocks noGrp="1"/>
          </p:cNvSpPr>
          <p:nvPr>
            <p:ph type="title"/>
          </p:nvPr>
        </p:nvSpPr>
        <p:spPr>
          <a:xfrm>
            <a:off x="6084421" y="457038"/>
            <a:ext cx="2653500" cy="622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latin typeface="MV Boli" panose="02000500030200090000" pitchFamily="2" charset="0"/>
                <a:cs typeface="MV Boli" panose="02000500030200090000" pitchFamily="2" charset="0"/>
              </a:rPr>
              <a:t>GLIMPSE OF OUR DATA PRODUCT</a:t>
            </a:r>
            <a:endParaRPr dirty="0">
              <a:latin typeface="MV Boli" panose="02000500030200090000" pitchFamily="2" charset="0"/>
              <a:cs typeface="MV Boli" panose="02000500030200090000" pitchFamily="2" charset="0"/>
            </a:endParaRPr>
          </a:p>
        </p:txBody>
      </p:sp>
      <p:sp>
        <p:nvSpPr>
          <p:cNvPr id="2" name="Subtitle 1">
            <a:extLst>
              <a:ext uri="{FF2B5EF4-FFF2-40B4-BE49-F238E27FC236}">
                <a16:creationId xmlns:a16="http://schemas.microsoft.com/office/drawing/2014/main" id="{2206C725-B968-4968-912B-EA5213101B54}"/>
              </a:ext>
            </a:extLst>
          </p:cNvPr>
          <p:cNvSpPr>
            <a:spLocks noGrp="1" noChangeArrowheads="1"/>
          </p:cNvSpPr>
          <p:nvPr>
            <p:ph type="subTitle" idx="4294967295"/>
          </p:nvPr>
        </p:nvSpPr>
        <p:spPr bwMode="auto">
          <a:xfrm>
            <a:off x="202301" y="4588947"/>
            <a:ext cx="4495800" cy="36988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1" u="none" strike="noStrike" cap="none" normalizeH="0" baseline="0" dirty="0">
                <a:ln>
                  <a:noFill/>
                </a:ln>
                <a:solidFill>
                  <a:schemeClr val="bg1"/>
                </a:solidFill>
                <a:effectLst/>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Visit: https://therabank.herokuapp.com/</a:t>
            </a:r>
            <a:r>
              <a:rPr kumimoji="0" lang="en-US" altLang="en-US" sz="1800" b="1" i="1" u="none" strike="noStrike" cap="none" normalizeH="0" baseline="0" dirty="0">
                <a:ln>
                  <a:noFill/>
                </a:ln>
                <a:solidFill>
                  <a:schemeClr val="bg1"/>
                </a:solidFill>
                <a:effectLst/>
              </a:rPr>
              <a:t> </a:t>
            </a:r>
            <a:endParaRPr kumimoji="0" lang="en-US" altLang="en-US" sz="1800" b="1" i="1" u="none" strike="noStrike" cap="none" normalizeH="0" baseline="0" dirty="0">
              <a:ln>
                <a:noFill/>
              </a:ln>
              <a:solidFill>
                <a:schemeClr val="bg1"/>
              </a:solidFill>
              <a:effectLst/>
              <a:latin typeface="Arial" panose="020B0604020202020204" pitchFamily="34" charset="0"/>
            </a:endParaRPr>
          </a:p>
        </p:txBody>
      </p:sp>
      <p:pic>
        <p:nvPicPr>
          <p:cNvPr id="4" name="Picture 3">
            <a:extLst>
              <a:ext uri="{FF2B5EF4-FFF2-40B4-BE49-F238E27FC236}">
                <a16:creationId xmlns:a16="http://schemas.microsoft.com/office/drawing/2014/main" id="{4C645EEF-97EA-402C-9190-C3E40EF03CD3}"/>
              </a:ext>
            </a:extLst>
          </p:cNvPr>
          <p:cNvPicPr>
            <a:picLocks noChangeAspect="1"/>
          </p:cNvPicPr>
          <p:nvPr/>
        </p:nvPicPr>
        <p:blipFill>
          <a:blip r:embed="rId6"/>
          <a:stretch>
            <a:fillRect/>
          </a:stretch>
        </p:blipFill>
        <p:spPr>
          <a:xfrm>
            <a:off x="133496" y="198093"/>
            <a:ext cx="5329784" cy="2373657"/>
          </a:xfrm>
          <a:prstGeom prst="rect">
            <a:avLst/>
          </a:prstGeom>
          <a:ln w="28575">
            <a:solidFill>
              <a:schemeClr val="tx1"/>
            </a:solidFill>
          </a:ln>
        </p:spPr>
      </p:pic>
      <p:pic>
        <p:nvPicPr>
          <p:cNvPr id="5" name="Picture 4">
            <a:extLst>
              <a:ext uri="{FF2B5EF4-FFF2-40B4-BE49-F238E27FC236}">
                <a16:creationId xmlns:a16="http://schemas.microsoft.com/office/drawing/2014/main" id="{412D457F-B4E3-4A8A-AA11-C2E5EC474328}"/>
              </a:ext>
            </a:extLst>
          </p:cNvPr>
          <p:cNvPicPr>
            <a:picLocks noChangeAspect="1"/>
          </p:cNvPicPr>
          <p:nvPr/>
        </p:nvPicPr>
        <p:blipFill>
          <a:blip r:embed="rId7"/>
          <a:stretch>
            <a:fillRect/>
          </a:stretch>
        </p:blipFill>
        <p:spPr>
          <a:xfrm>
            <a:off x="128523" y="2729889"/>
            <a:ext cx="5329784" cy="1733494"/>
          </a:xfrm>
          <a:prstGeom prst="rect">
            <a:avLst/>
          </a:prstGeom>
          <a:ln w="28575">
            <a:solidFill>
              <a:schemeClr val="tx1"/>
            </a:solid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AF8DC1EC-A4C6-4016-91E9-190348C6B8A9}"/>
              </a:ext>
            </a:extLst>
          </p:cNvPr>
          <p:cNvSpPr txBox="1">
            <a:spLocks noChangeArrowheads="1"/>
          </p:cNvSpPr>
          <p:nvPr/>
        </p:nvSpPr>
        <p:spPr bwMode="auto">
          <a:xfrm>
            <a:off x="68580" y="4422317"/>
            <a:ext cx="3848100" cy="58477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Questrial"/>
              <a:buNone/>
              <a:defRPr sz="1200" b="0" i="0" u="none" strike="noStrike" cap="none">
                <a:solidFill>
                  <a:schemeClr val="dk1"/>
                </a:solidFill>
                <a:latin typeface="Questrial"/>
                <a:ea typeface="Questrial"/>
                <a:cs typeface="Questrial"/>
                <a:sym typeface="Questrial"/>
              </a:defRPr>
            </a:lvl1pPr>
            <a:lvl2pPr marL="914400" marR="0" lvl="1" indent="-317500" algn="ctr" rtl="0">
              <a:lnSpc>
                <a:spcPct val="100000"/>
              </a:lnSpc>
              <a:spcBef>
                <a:spcPts val="0"/>
              </a:spcBef>
              <a:spcAft>
                <a:spcPts val="0"/>
              </a:spcAft>
              <a:buClr>
                <a:schemeClr val="dk1"/>
              </a:buClr>
              <a:buSzPts val="1400"/>
              <a:buFont typeface="Questrial"/>
              <a:buNone/>
              <a:defRPr sz="1200" b="0" i="0" u="none" strike="noStrike" cap="none">
                <a:solidFill>
                  <a:schemeClr val="dk1"/>
                </a:solidFill>
                <a:latin typeface="Questrial"/>
                <a:ea typeface="Questrial"/>
                <a:cs typeface="Questrial"/>
                <a:sym typeface="Questrial"/>
              </a:defRPr>
            </a:lvl2pPr>
            <a:lvl3pPr marL="1371600" marR="0" lvl="2" indent="-317500" algn="ctr" rtl="0">
              <a:lnSpc>
                <a:spcPct val="100000"/>
              </a:lnSpc>
              <a:spcBef>
                <a:spcPts val="0"/>
              </a:spcBef>
              <a:spcAft>
                <a:spcPts val="0"/>
              </a:spcAft>
              <a:buClr>
                <a:schemeClr val="dk1"/>
              </a:buClr>
              <a:buSzPts val="1400"/>
              <a:buFont typeface="Questrial"/>
              <a:buNone/>
              <a:defRPr sz="1200" b="0" i="0" u="none" strike="noStrike" cap="none">
                <a:solidFill>
                  <a:schemeClr val="dk1"/>
                </a:solidFill>
                <a:latin typeface="Questrial"/>
                <a:ea typeface="Questrial"/>
                <a:cs typeface="Questrial"/>
                <a:sym typeface="Questrial"/>
              </a:defRPr>
            </a:lvl3pPr>
            <a:lvl4pPr marL="1828800" marR="0" lvl="3" indent="-317500" algn="ctr" rtl="0">
              <a:lnSpc>
                <a:spcPct val="100000"/>
              </a:lnSpc>
              <a:spcBef>
                <a:spcPts val="0"/>
              </a:spcBef>
              <a:spcAft>
                <a:spcPts val="0"/>
              </a:spcAft>
              <a:buClr>
                <a:schemeClr val="dk1"/>
              </a:buClr>
              <a:buSzPts val="1400"/>
              <a:buFont typeface="Questrial"/>
              <a:buNone/>
              <a:defRPr sz="1200" b="0" i="0" u="none" strike="noStrike" cap="none">
                <a:solidFill>
                  <a:schemeClr val="dk1"/>
                </a:solidFill>
                <a:latin typeface="Questrial"/>
                <a:ea typeface="Questrial"/>
                <a:cs typeface="Questrial"/>
                <a:sym typeface="Questrial"/>
              </a:defRPr>
            </a:lvl4pPr>
            <a:lvl5pPr marL="2286000" marR="0" lvl="4" indent="-317500" algn="ctr" rtl="0">
              <a:lnSpc>
                <a:spcPct val="100000"/>
              </a:lnSpc>
              <a:spcBef>
                <a:spcPts val="0"/>
              </a:spcBef>
              <a:spcAft>
                <a:spcPts val="0"/>
              </a:spcAft>
              <a:buClr>
                <a:schemeClr val="dk1"/>
              </a:buClr>
              <a:buSzPts val="1400"/>
              <a:buFont typeface="Questrial"/>
              <a:buNone/>
              <a:defRPr sz="1200" b="0" i="0" u="none" strike="noStrike" cap="none">
                <a:solidFill>
                  <a:schemeClr val="dk1"/>
                </a:solidFill>
                <a:latin typeface="Questrial"/>
                <a:ea typeface="Questrial"/>
                <a:cs typeface="Questrial"/>
                <a:sym typeface="Questrial"/>
              </a:defRPr>
            </a:lvl5pPr>
            <a:lvl6pPr marL="2743200" marR="0" lvl="5" indent="-317500" algn="ctr" rtl="0">
              <a:lnSpc>
                <a:spcPct val="100000"/>
              </a:lnSpc>
              <a:spcBef>
                <a:spcPts val="0"/>
              </a:spcBef>
              <a:spcAft>
                <a:spcPts val="0"/>
              </a:spcAft>
              <a:buClr>
                <a:schemeClr val="dk1"/>
              </a:buClr>
              <a:buSzPts val="1400"/>
              <a:buFont typeface="Questrial"/>
              <a:buNone/>
              <a:defRPr sz="1200" b="0" i="0" u="none" strike="noStrike" cap="none">
                <a:solidFill>
                  <a:schemeClr val="dk1"/>
                </a:solidFill>
                <a:latin typeface="Questrial"/>
                <a:ea typeface="Questrial"/>
                <a:cs typeface="Questrial"/>
                <a:sym typeface="Questrial"/>
              </a:defRPr>
            </a:lvl6pPr>
            <a:lvl7pPr marL="3200400" marR="0" lvl="6" indent="-317500" algn="ctr" rtl="0">
              <a:lnSpc>
                <a:spcPct val="100000"/>
              </a:lnSpc>
              <a:spcBef>
                <a:spcPts val="0"/>
              </a:spcBef>
              <a:spcAft>
                <a:spcPts val="0"/>
              </a:spcAft>
              <a:buClr>
                <a:schemeClr val="dk1"/>
              </a:buClr>
              <a:buSzPts val="1400"/>
              <a:buFont typeface="Questrial"/>
              <a:buNone/>
              <a:defRPr sz="1200" b="0" i="0" u="none" strike="noStrike" cap="none">
                <a:solidFill>
                  <a:schemeClr val="dk1"/>
                </a:solidFill>
                <a:latin typeface="Questrial"/>
                <a:ea typeface="Questrial"/>
                <a:cs typeface="Questrial"/>
                <a:sym typeface="Questrial"/>
              </a:defRPr>
            </a:lvl7pPr>
            <a:lvl8pPr marL="3657600" marR="0" lvl="7" indent="-317500" algn="ctr" rtl="0">
              <a:lnSpc>
                <a:spcPct val="100000"/>
              </a:lnSpc>
              <a:spcBef>
                <a:spcPts val="0"/>
              </a:spcBef>
              <a:spcAft>
                <a:spcPts val="0"/>
              </a:spcAft>
              <a:buClr>
                <a:schemeClr val="dk1"/>
              </a:buClr>
              <a:buSzPts val="1400"/>
              <a:buFont typeface="Questrial"/>
              <a:buNone/>
              <a:defRPr sz="1200" b="0" i="0" u="none" strike="noStrike" cap="none">
                <a:solidFill>
                  <a:schemeClr val="dk1"/>
                </a:solidFill>
                <a:latin typeface="Questrial"/>
                <a:ea typeface="Questrial"/>
                <a:cs typeface="Questrial"/>
                <a:sym typeface="Questrial"/>
              </a:defRPr>
            </a:lvl8pPr>
            <a:lvl9pPr marL="4114800" marR="0" lvl="8" indent="-317500" algn="ctr" rtl="0">
              <a:lnSpc>
                <a:spcPct val="100000"/>
              </a:lnSpc>
              <a:spcBef>
                <a:spcPts val="0"/>
              </a:spcBef>
              <a:spcAft>
                <a:spcPts val="0"/>
              </a:spcAft>
              <a:buClr>
                <a:schemeClr val="dk1"/>
              </a:buClr>
              <a:buSzPts val="1400"/>
              <a:buFont typeface="Questrial"/>
              <a:buNone/>
              <a:defRPr sz="1200" b="0" i="0" u="none" strike="noStrike" cap="none">
                <a:solidFill>
                  <a:schemeClr val="dk1"/>
                </a:solidFill>
                <a:latin typeface="Questrial"/>
                <a:ea typeface="Questrial"/>
                <a:cs typeface="Questrial"/>
                <a:sym typeface="Questrial"/>
              </a:defRPr>
            </a:lvl9pPr>
          </a:lstStyle>
          <a:p>
            <a:pPr marL="0" indent="0" algn="l" eaLnBrk="0" fontAlgn="base" hangingPunct="0">
              <a:spcBef>
                <a:spcPct val="0"/>
              </a:spcBef>
              <a:spcAft>
                <a:spcPct val="0"/>
              </a:spcAft>
              <a:buClrTx/>
              <a:buSzTx/>
              <a:buFontTx/>
              <a:buNone/>
            </a:pPr>
            <a:r>
              <a:rPr lang="en-US" altLang="en-US" sz="1600" b="1" i="1" dirty="0">
                <a:solidFill>
                  <a:schemeClr val="bg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Visit: https://therabank.herokuapp.com/</a:t>
            </a:r>
            <a:r>
              <a:rPr lang="en-US" altLang="en-US" sz="1600" b="1" i="1" dirty="0">
                <a:solidFill>
                  <a:schemeClr val="bg1"/>
                </a:solidFill>
              </a:rPr>
              <a:t> </a:t>
            </a:r>
            <a:endParaRPr lang="en-US" altLang="en-US" sz="1600" b="1" i="1" dirty="0">
              <a:solidFill>
                <a:schemeClr val="bg1"/>
              </a:solidFill>
              <a:latin typeface="Arial" panose="020B0604020202020204" pitchFamily="34" charset="0"/>
            </a:endParaRPr>
          </a:p>
        </p:txBody>
      </p:sp>
      <p:pic>
        <p:nvPicPr>
          <p:cNvPr id="6" name="Picture 5">
            <a:extLst>
              <a:ext uri="{FF2B5EF4-FFF2-40B4-BE49-F238E27FC236}">
                <a16:creationId xmlns:a16="http://schemas.microsoft.com/office/drawing/2014/main" id="{10D7B17D-65B2-4760-A3B8-738C44B05099}"/>
              </a:ext>
            </a:extLst>
          </p:cNvPr>
          <p:cNvPicPr>
            <a:picLocks noChangeAspect="1"/>
          </p:cNvPicPr>
          <p:nvPr/>
        </p:nvPicPr>
        <p:blipFill>
          <a:blip r:embed="rId3"/>
          <a:stretch>
            <a:fillRect/>
          </a:stretch>
        </p:blipFill>
        <p:spPr>
          <a:xfrm>
            <a:off x="68580" y="428795"/>
            <a:ext cx="6326154" cy="2899209"/>
          </a:xfrm>
          <a:prstGeom prst="rect">
            <a:avLst/>
          </a:prstGeom>
          <a:ln w="28575">
            <a:solidFill>
              <a:schemeClr val="tx1"/>
            </a:solidFill>
          </a:ln>
        </p:spPr>
      </p:pic>
      <p:pic>
        <p:nvPicPr>
          <p:cNvPr id="7" name="Picture 6">
            <a:extLst>
              <a:ext uri="{FF2B5EF4-FFF2-40B4-BE49-F238E27FC236}">
                <a16:creationId xmlns:a16="http://schemas.microsoft.com/office/drawing/2014/main" id="{16821BE7-B198-448C-AB7E-06E81B4A8BBB}"/>
              </a:ext>
            </a:extLst>
          </p:cNvPr>
          <p:cNvPicPr>
            <a:picLocks noChangeAspect="1"/>
          </p:cNvPicPr>
          <p:nvPr/>
        </p:nvPicPr>
        <p:blipFill>
          <a:blip r:embed="rId4"/>
          <a:stretch>
            <a:fillRect/>
          </a:stretch>
        </p:blipFill>
        <p:spPr>
          <a:xfrm>
            <a:off x="5376346" y="869207"/>
            <a:ext cx="3610339" cy="2329784"/>
          </a:xfrm>
          <a:prstGeom prst="rect">
            <a:avLst/>
          </a:prstGeom>
          <a:ln w="28575">
            <a:solidFill>
              <a:schemeClr val="tx1"/>
            </a:solidFill>
          </a:ln>
        </p:spPr>
      </p:pic>
      <p:pic>
        <p:nvPicPr>
          <p:cNvPr id="8" name="Picture 7">
            <a:extLst>
              <a:ext uri="{FF2B5EF4-FFF2-40B4-BE49-F238E27FC236}">
                <a16:creationId xmlns:a16="http://schemas.microsoft.com/office/drawing/2014/main" id="{6F7ABBCC-9826-451D-87EE-D7B9F107DCB7}"/>
              </a:ext>
            </a:extLst>
          </p:cNvPr>
          <p:cNvPicPr>
            <a:picLocks noChangeAspect="1"/>
          </p:cNvPicPr>
          <p:nvPr/>
        </p:nvPicPr>
        <p:blipFill>
          <a:blip r:embed="rId5"/>
          <a:stretch>
            <a:fillRect/>
          </a:stretch>
        </p:blipFill>
        <p:spPr>
          <a:xfrm>
            <a:off x="3953163" y="3328003"/>
            <a:ext cx="5033522" cy="1709509"/>
          </a:xfrm>
          <a:prstGeom prst="rect">
            <a:avLst/>
          </a:prstGeom>
          <a:ln w="19050">
            <a:solidFill>
              <a:schemeClr val="tx1"/>
            </a:solidFill>
          </a:ln>
        </p:spPr>
      </p:pic>
      <p:sp>
        <p:nvSpPr>
          <p:cNvPr id="9" name="Google Shape;4041;p54">
            <a:extLst>
              <a:ext uri="{FF2B5EF4-FFF2-40B4-BE49-F238E27FC236}">
                <a16:creationId xmlns:a16="http://schemas.microsoft.com/office/drawing/2014/main" id="{DFEAE41B-D8EE-47AC-B201-125A909F6B91}"/>
              </a:ext>
            </a:extLst>
          </p:cNvPr>
          <p:cNvSpPr txBox="1">
            <a:spLocks noGrp="1"/>
          </p:cNvSpPr>
          <p:nvPr>
            <p:ph type="title"/>
          </p:nvPr>
        </p:nvSpPr>
        <p:spPr>
          <a:xfrm>
            <a:off x="6363960" y="181901"/>
            <a:ext cx="2653500" cy="622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latin typeface="MV Boli" panose="02000500030200090000" pitchFamily="2" charset="0"/>
                <a:cs typeface="MV Boli" panose="02000500030200090000" pitchFamily="2" charset="0"/>
              </a:rPr>
              <a:t>GLIMPSE OF OUR DATA PRODUCT</a:t>
            </a:r>
            <a:endParaRPr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1426201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82"/>
        <p:cNvGrpSpPr/>
        <p:nvPr/>
      </p:nvGrpSpPr>
      <p:grpSpPr>
        <a:xfrm>
          <a:off x="0" y="0"/>
          <a:ext cx="0" cy="0"/>
          <a:chOff x="0" y="0"/>
          <a:chExt cx="0" cy="0"/>
        </a:xfrm>
      </p:grpSpPr>
      <p:sp>
        <p:nvSpPr>
          <p:cNvPr id="4384" name="Google Shape;4384;p70"/>
          <p:cNvSpPr/>
          <p:nvPr/>
        </p:nvSpPr>
        <p:spPr>
          <a:xfrm>
            <a:off x="4167431" y="3817651"/>
            <a:ext cx="72933" cy="63607"/>
          </a:xfrm>
          <a:custGeom>
            <a:avLst/>
            <a:gdLst/>
            <a:ahLst/>
            <a:cxnLst/>
            <a:rect l="l" t="t" r="r" b="b"/>
            <a:pathLst>
              <a:path w="1916" h="1671" extrusionOk="0">
                <a:moveTo>
                  <a:pt x="1088" y="0"/>
                </a:moveTo>
                <a:cubicBezTo>
                  <a:pt x="888" y="0"/>
                  <a:pt x="684" y="75"/>
                  <a:pt x="517" y="241"/>
                </a:cubicBezTo>
                <a:cubicBezTo>
                  <a:pt x="1" y="758"/>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0"/>
          <p:cNvSpPr/>
          <p:nvPr/>
        </p:nvSpPr>
        <p:spPr>
          <a:xfrm>
            <a:off x="4167431" y="4052202"/>
            <a:ext cx="72933" cy="62731"/>
          </a:xfrm>
          <a:custGeom>
            <a:avLst/>
            <a:gdLst/>
            <a:ahLst/>
            <a:cxnLst/>
            <a:rect l="l" t="t" r="r" b="b"/>
            <a:pathLst>
              <a:path w="1916" h="1648" extrusionOk="0">
                <a:moveTo>
                  <a:pt x="1083" y="1"/>
                </a:moveTo>
                <a:cubicBezTo>
                  <a:pt x="872" y="1"/>
                  <a:pt x="658" y="79"/>
                  <a:pt x="487" y="250"/>
                </a:cubicBezTo>
                <a:cubicBezTo>
                  <a:pt x="1" y="766"/>
                  <a:pt x="365" y="1648"/>
                  <a:pt x="1095" y="1648"/>
                </a:cubicBezTo>
                <a:cubicBezTo>
                  <a:pt x="1551" y="1648"/>
                  <a:pt x="1916" y="1283"/>
                  <a:pt x="1916" y="827"/>
                </a:cubicBezTo>
                <a:cubicBezTo>
                  <a:pt x="1916" y="319"/>
                  <a:pt x="1507" y="1"/>
                  <a:pt x="10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0"/>
          <p:cNvSpPr/>
          <p:nvPr/>
        </p:nvSpPr>
        <p:spPr>
          <a:xfrm>
            <a:off x="4167431" y="4286181"/>
            <a:ext cx="72933" cy="62465"/>
          </a:xfrm>
          <a:custGeom>
            <a:avLst/>
            <a:gdLst/>
            <a:ahLst/>
            <a:cxnLst/>
            <a:rect l="l" t="t" r="r" b="b"/>
            <a:pathLst>
              <a:path w="1916" h="1641" extrusionOk="0">
                <a:moveTo>
                  <a:pt x="1092" y="0"/>
                </a:moveTo>
                <a:cubicBezTo>
                  <a:pt x="890" y="0"/>
                  <a:pt x="685" y="75"/>
                  <a:pt x="517" y="243"/>
                </a:cubicBezTo>
                <a:cubicBezTo>
                  <a:pt x="1" y="759"/>
                  <a:pt x="365"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0"/>
          <p:cNvSpPr/>
          <p:nvPr/>
        </p:nvSpPr>
        <p:spPr>
          <a:xfrm>
            <a:off x="4167431" y="4519933"/>
            <a:ext cx="72933" cy="63607"/>
          </a:xfrm>
          <a:custGeom>
            <a:avLst/>
            <a:gdLst/>
            <a:ahLst/>
            <a:cxnLst/>
            <a:rect l="l" t="t" r="r" b="b"/>
            <a:pathLst>
              <a:path w="1916" h="1671" extrusionOk="0">
                <a:moveTo>
                  <a:pt x="1088" y="0"/>
                </a:moveTo>
                <a:cubicBezTo>
                  <a:pt x="888" y="0"/>
                  <a:pt x="684" y="75"/>
                  <a:pt x="517" y="242"/>
                </a:cubicBezTo>
                <a:cubicBezTo>
                  <a:pt x="1" y="789"/>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0"/>
          <p:cNvSpPr/>
          <p:nvPr/>
        </p:nvSpPr>
        <p:spPr>
          <a:xfrm>
            <a:off x="4167431" y="4754255"/>
            <a:ext cx="72933" cy="62998"/>
          </a:xfrm>
          <a:custGeom>
            <a:avLst/>
            <a:gdLst/>
            <a:ahLst/>
            <a:cxnLst/>
            <a:rect l="l" t="t" r="r" b="b"/>
            <a:pathLst>
              <a:path w="1916" h="1655" extrusionOk="0">
                <a:moveTo>
                  <a:pt x="1093" y="0"/>
                </a:moveTo>
                <a:cubicBezTo>
                  <a:pt x="891" y="0"/>
                  <a:pt x="685" y="78"/>
                  <a:pt x="517" y="256"/>
                </a:cubicBezTo>
                <a:cubicBezTo>
                  <a:pt x="1" y="773"/>
                  <a:pt x="365"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0"/>
          <p:cNvSpPr/>
          <p:nvPr/>
        </p:nvSpPr>
        <p:spPr>
          <a:xfrm>
            <a:off x="4167431" y="49884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0"/>
          <p:cNvSpPr/>
          <p:nvPr/>
        </p:nvSpPr>
        <p:spPr>
          <a:xfrm>
            <a:off x="3934898" y="3817575"/>
            <a:ext cx="63645" cy="63683"/>
          </a:xfrm>
          <a:custGeom>
            <a:avLst/>
            <a:gdLst/>
            <a:ahLst/>
            <a:cxnLst/>
            <a:rect l="l" t="t" r="r" b="b"/>
            <a:pathLst>
              <a:path w="1672" h="1673" extrusionOk="0">
                <a:moveTo>
                  <a:pt x="821" y="0"/>
                </a:moveTo>
                <a:cubicBezTo>
                  <a:pt x="365" y="0"/>
                  <a:pt x="0" y="395"/>
                  <a:pt x="0" y="851"/>
                </a:cubicBezTo>
                <a:cubicBezTo>
                  <a:pt x="0"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0"/>
          <p:cNvSpPr/>
          <p:nvPr/>
        </p:nvSpPr>
        <p:spPr>
          <a:xfrm>
            <a:off x="3934898" y="4052430"/>
            <a:ext cx="63645" cy="62503"/>
          </a:xfrm>
          <a:custGeom>
            <a:avLst/>
            <a:gdLst/>
            <a:ahLst/>
            <a:cxnLst/>
            <a:rect l="l" t="t" r="r" b="b"/>
            <a:pathLst>
              <a:path w="1672" h="1642" extrusionOk="0">
                <a:moveTo>
                  <a:pt x="821" y="1"/>
                </a:moveTo>
                <a:cubicBezTo>
                  <a:pt x="365" y="1"/>
                  <a:pt x="0" y="365"/>
                  <a:pt x="0" y="821"/>
                </a:cubicBezTo>
                <a:cubicBezTo>
                  <a:pt x="0"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0"/>
          <p:cNvSpPr/>
          <p:nvPr/>
        </p:nvSpPr>
        <p:spPr>
          <a:xfrm>
            <a:off x="3934898" y="4286143"/>
            <a:ext cx="63645" cy="62503"/>
          </a:xfrm>
          <a:custGeom>
            <a:avLst/>
            <a:gdLst/>
            <a:ahLst/>
            <a:cxnLst/>
            <a:rect l="l" t="t" r="r" b="b"/>
            <a:pathLst>
              <a:path w="1672" h="1642" extrusionOk="0">
                <a:moveTo>
                  <a:pt x="821" y="0"/>
                </a:moveTo>
                <a:cubicBezTo>
                  <a:pt x="365" y="0"/>
                  <a:pt x="0" y="365"/>
                  <a:pt x="0" y="821"/>
                </a:cubicBezTo>
                <a:cubicBezTo>
                  <a:pt x="0"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0"/>
          <p:cNvSpPr/>
          <p:nvPr/>
        </p:nvSpPr>
        <p:spPr>
          <a:xfrm>
            <a:off x="3934898" y="4519856"/>
            <a:ext cx="63645" cy="63683"/>
          </a:xfrm>
          <a:custGeom>
            <a:avLst/>
            <a:gdLst/>
            <a:ahLst/>
            <a:cxnLst/>
            <a:rect l="l" t="t" r="r" b="b"/>
            <a:pathLst>
              <a:path w="1672" h="1673" extrusionOk="0">
                <a:moveTo>
                  <a:pt x="821" y="0"/>
                </a:moveTo>
                <a:cubicBezTo>
                  <a:pt x="365" y="0"/>
                  <a:pt x="0" y="396"/>
                  <a:pt x="0" y="851"/>
                </a:cubicBezTo>
                <a:cubicBezTo>
                  <a:pt x="0"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0"/>
          <p:cNvSpPr/>
          <p:nvPr/>
        </p:nvSpPr>
        <p:spPr>
          <a:xfrm>
            <a:off x="3924468" y="4754255"/>
            <a:ext cx="74074" cy="62998"/>
          </a:xfrm>
          <a:custGeom>
            <a:avLst/>
            <a:gdLst/>
            <a:ahLst/>
            <a:cxnLst/>
            <a:rect l="l" t="t" r="r" b="b"/>
            <a:pathLst>
              <a:path w="1946"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0"/>
          <p:cNvSpPr/>
          <p:nvPr/>
        </p:nvSpPr>
        <p:spPr>
          <a:xfrm>
            <a:off x="3924468" y="4988463"/>
            <a:ext cx="74074" cy="62465"/>
          </a:xfrm>
          <a:custGeom>
            <a:avLst/>
            <a:gdLst/>
            <a:ahLst/>
            <a:cxnLst/>
            <a:rect l="l" t="t" r="r" b="b"/>
            <a:pathLst>
              <a:path w="1946" h="1641" extrusionOk="0">
                <a:moveTo>
                  <a:pt x="1093" y="1"/>
                </a:moveTo>
                <a:cubicBezTo>
                  <a:pt x="890" y="1"/>
                  <a:pt x="685" y="75"/>
                  <a:pt x="517" y="243"/>
                </a:cubicBezTo>
                <a:cubicBezTo>
                  <a:pt x="1" y="759"/>
                  <a:pt x="365" y="1641"/>
                  <a:pt x="1095" y="1641"/>
                </a:cubicBezTo>
                <a:cubicBezTo>
                  <a:pt x="1551" y="1641"/>
                  <a:pt x="1946" y="1276"/>
                  <a:pt x="1946" y="820"/>
                </a:cubicBezTo>
                <a:cubicBezTo>
                  <a:pt x="1925" y="327"/>
                  <a:pt x="1516" y="1"/>
                  <a:pt x="10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0"/>
          <p:cNvSpPr/>
          <p:nvPr/>
        </p:nvSpPr>
        <p:spPr>
          <a:xfrm>
            <a:off x="3681506" y="3817613"/>
            <a:ext cx="74074" cy="63645"/>
          </a:xfrm>
          <a:custGeom>
            <a:avLst/>
            <a:gdLst/>
            <a:ahLst/>
            <a:cxnLst/>
            <a:rect l="l" t="t" r="r" b="b"/>
            <a:pathLst>
              <a:path w="1946" h="1672" extrusionOk="0">
                <a:moveTo>
                  <a:pt x="1099" y="0"/>
                </a:moveTo>
                <a:cubicBezTo>
                  <a:pt x="893"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0"/>
          <p:cNvSpPr/>
          <p:nvPr/>
        </p:nvSpPr>
        <p:spPr>
          <a:xfrm>
            <a:off x="3681506" y="4052202"/>
            <a:ext cx="74074" cy="62731"/>
          </a:xfrm>
          <a:custGeom>
            <a:avLst/>
            <a:gdLst/>
            <a:ahLst/>
            <a:cxnLst/>
            <a:rect l="l" t="t" r="r" b="b"/>
            <a:pathLst>
              <a:path w="1946"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0"/>
          <p:cNvSpPr/>
          <p:nvPr/>
        </p:nvSpPr>
        <p:spPr>
          <a:xfrm>
            <a:off x="3681506" y="4286181"/>
            <a:ext cx="74074" cy="62465"/>
          </a:xfrm>
          <a:custGeom>
            <a:avLst/>
            <a:gdLst/>
            <a:ahLst/>
            <a:cxnLst/>
            <a:rect l="l" t="t" r="r" b="b"/>
            <a:pathLst>
              <a:path w="1946" h="1641" extrusionOk="0">
                <a:moveTo>
                  <a:pt x="1113" y="0"/>
                </a:moveTo>
                <a:cubicBezTo>
                  <a:pt x="907" y="0"/>
                  <a:pt x="694"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0"/>
          <p:cNvSpPr/>
          <p:nvPr/>
        </p:nvSpPr>
        <p:spPr>
          <a:xfrm>
            <a:off x="3681506" y="4519894"/>
            <a:ext cx="74074" cy="63645"/>
          </a:xfrm>
          <a:custGeom>
            <a:avLst/>
            <a:gdLst/>
            <a:ahLst/>
            <a:cxnLst/>
            <a:rect l="l" t="t" r="r" b="b"/>
            <a:pathLst>
              <a:path w="1946" h="1672" extrusionOk="0">
                <a:moveTo>
                  <a:pt x="1099" y="0"/>
                </a:moveTo>
                <a:cubicBezTo>
                  <a:pt x="893"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0"/>
          <p:cNvSpPr/>
          <p:nvPr/>
        </p:nvSpPr>
        <p:spPr>
          <a:xfrm>
            <a:off x="3681506" y="4754255"/>
            <a:ext cx="74074" cy="62998"/>
          </a:xfrm>
          <a:custGeom>
            <a:avLst/>
            <a:gdLst/>
            <a:ahLst/>
            <a:cxnLst/>
            <a:rect l="l" t="t" r="r" b="b"/>
            <a:pathLst>
              <a:path w="1946" h="1655" extrusionOk="0">
                <a:moveTo>
                  <a:pt x="1113" y="0"/>
                </a:moveTo>
                <a:cubicBezTo>
                  <a:pt x="907" y="0"/>
                  <a:pt x="695" y="78"/>
                  <a:pt x="517" y="256"/>
                </a:cubicBezTo>
                <a:cubicBezTo>
                  <a:pt x="1" y="773"/>
                  <a:pt x="396" y="1654"/>
                  <a:pt x="1125" y="1654"/>
                </a:cubicBezTo>
                <a:cubicBezTo>
                  <a:pt x="1581" y="1654"/>
                  <a:pt x="1946" y="1289"/>
                  <a:pt x="1946" y="833"/>
                </a:cubicBezTo>
                <a:cubicBezTo>
                  <a:pt x="1946" y="340"/>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0"/>
          <p:cNvSpPr/>
          <p:nvPr/>
        </p:nvSpPr>
        <p:spPr>
          <a:xfrm>
            <a:off x="3681506" y="4988463"/>
            <a:ext cx="74074" cy="62465"/>
          </a:xfrm>
          <a:custGeom>
            <a:avLst/>
            <a:gdLst/>
            <a:ahLst/>
            <a:cxnLst/>
            <a:rect l="l" t="t" r="r" b="b"/>
            <a:pathLst>
              <a:path w="1946" h="1641" extrusionOk="0">
                <a:moveTo>
                  <a:pt x="1099" y="1"/>
                </a:moveTo>
                <a:cubicBezTo>
                  <a:pt x="893"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0"/>
          <p:cNvSpPr/>
          <p:nvPr/>
        </p:nvSpPr>
        <p:spPr>
          <a:xfrm>
            <a:off x="3450114" y="38175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0"/>
          <p:cNvSpPr/>
          <p:nvPr/>
        </p:nvSpPr>
        <p:spPr>
          <a:xfrm>
            <a:off x="3450114"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0"/>
          <p:cNvSpPr/>
          <p:nvPr/>
        </p:nvSpPr>
        <p:spPr>
          <a:xfrm>
            <a:off x="3450114"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0"/>
          <p:cNvSpPr/>
          <p:nvPr/>
        </p:nvSpPr>
        <p:spPr>
          <a:xfrm>
            <a:off x="3450114"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0"/>
          <p:cNvSpPr/>
          <p:nvPr/>
        </p:nvSpPr>
        <p:spPr>
          <a:xfrm>
            <a:off x="3439685" y="47542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0"/>
          <p:cNvSpPr/>
          <p:nvPr/>
        </p:nvSpPr>
        <p:spPr>
          <a:xfrm>
            <a:off x="3439685" y="4988463"/>
            <a:ext cx="72933" cy="62465"/>
          </a:xfrm>
          <a:custGeom>
            <a:avLst/>
            <a:gdLst/>
            <a:ahLst/>
            <a:cxnLst/>
            <a:rect l="l" t="t" r="r" b="b"/>
            <a:pathLst>
              <a:path w="1916" h="1641" extrusionOk="0">
                <a:moveTo>
                  <a:pt x="1092" y="1"/>
                </a:moveTo>
                <a:cubicBezTo>
                  <a:pt x="890"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0"/>
          <p:cNvSpPr/>
          <p:nvPr/>
        </p:nvSpPr>
        <p:spPr>
          <a:xfrm>
            <a:off x="3196722" y="3817613"/>
            <a:ext cx="74113" cy="63645"/>
          </a:xfrm>
          <a:custGeom>
            <a:avLst/>
            <a:gdLst/>
            <a:ahLst/>
            <a:cxnLst/>
            <a:rect l="l" t="t" r="r" b="b"/>
            <a:pathLst>
              <a:path w="1947" h="1672" extrusionOk="0">
                <a:moveTo>
                  <a:pt x="1099" y="0"/>
                </a:moveTo>
                <a:cubicBezTo>
                  <a:pt x="894" y="0"/>
                  <a:pt x="685" y="75"/>
                  <a:pt x="517" y="242"/>
                </a:cubicBezTo>
                <a:cubicBezTo>
                  <a:pt x="1" y="759"/>
                  <a:pt x="365" y="164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0"/>
          <p:cNvSpPr/>
          <p:nvPr/>
        </p:nvSpPr>
        <p:spPr>
          <a:xfrm>
            <a:off x="3196722" y="4052202"/>
            <a:ext cx="74113" cy="62731"/>
          </a:xfrm>
          <a:custGeom>
            <a:avLst/>
            <a:gdLst/>
            <a:ahLst/>
            <a:cxnLst/>
            <a:rect l="l" t="t" r="r" b="b"/>
            <a:pathLst>
              <a:path w="1947" h="1648" extrusionOk="0">
                <a:moveTo>
                  <a:pt x="1106" y="1"/>
                </a:moveTo>
                <a:cubicBezTo>
                  <a:pt x="899" y="1"/>
                  <a:pt x="688" y="79"/>
                  <a:pt x="517" y="250"/>
                </a:cubicBezTo>
                <a:cubicBezTo>
                  <a:pt x="1" y="766"/>
                  <a:pt x="365" y="1648"/>
                  <a:pt x="109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0"/>
          <p:cNvSpPr/>
          <p:nvPr/>
        </p:nvSpPr>
        <p:spPr>
          <a:xfrm>
            <a:off x="3196722" y="4286181"/>
            <a:ext cx="74113" cy="62465"/>
          </a:xfrm>
          <a:custGeom>
            <a:avLst/>
            <a:gdLst/>
            <a:ahLst/>
            <a:cxnLst/>
            <a:rect l="l" t="t" r="r" b="b"/>
            <a:pathLst>
              <a:path w="1947" h="1641" extrusionOk="0">
                <a:moveTo>
                  <a:pt x="1099" y="0"/>
                </a:moveTo>
                <a:cubicBezTo>
                  <a:pt x="894" y="0"/>
                  <a:pt x="685" y="75"/>
                  <a:pt x="517" y="243"/>
                </a:cubicBezTo>
                <a:cubicBezTo>
                  <a:pt x="1" y="759"/>
                  <a:pt x="365" y="1641"/>
                  <a:pt x="1095" y="1641"/>
                </a:cubicBezTo>
                <a:cubicBezTo>
                  <a:pt x="155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0"/>
          <p:cNvSpPr/>
          <p:nvPr/>
        </p:nvSpPr>
        <p:spPr>
          <a:xfrm>
            <a:off x="3196722" y="4519894"/>
            <a:ext cx="74113" cy="63645"/>
          </a:xfrm>
          <a:custGeom>
            <a:avLst/>
            <a:gdLst/>
            <a:ahLst/>
            <a:cxnLst/>
            <a:rect l="l" t="t" r="r" b="b"/>
            <a:pathLst>
              <a:path w="1947" h="1672" extrusionOk="0">
                <a:moveTo>
                  <a:pt x="1099" y="0"/>
                </a:moveTo>
                <a:cubicBezTo>
                  <a:pt x="894" y="0"/>
                  <a:pt x="685" y="75"/>
                  <a:pt x="517" y="243"/>
                </a:cubicBezTo>
                <a:cubicBezTo>
                  <a:pt x="1" y="759"/>
                  <a:pt x="365" y="167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0"/>
          <p:cNvSpPr/>
          <p:nvPr/>
        </p:nvSpPr>
        <p:spPr>
          <a:xfrm>
            <a:off x="3196722" y="4754255"/>
            <a:ext cx="74113" cy="62998"/>
          </a:xfrm>
          <a:custGeom>
            <a:avLst/>
            <a:gdLst/>
            <a:ahLst/>
            <a:cxnLst/>
            <a:rect l="l" t="t" r="r" b="b"/>
            <a:pathLst>
              <a:path w="1947" h="1655" extrusionOk="0">
                <a:moveTo>
                  <a:pt x="1100" y="0"/>
                </a:moveTo>
                <a:cubicBezTo>
                  <a:pt x="894" y="0"/>
                  <a:pt x="685" y="78"/>
                  <a:pt x="517" y="256"/>
                </a:cubicBezTo>
                <a:cubicBezTo>
                  <a:pt x="1" y="773"/>
                  <a:pt x="365"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0"/>
          <p:cNvSpPr/>
          <p:nvPr/>
        </p:nvSpPr>
        <p:spPr>
          <a:xfrm>
            <a:off x="3196722" y="4988463"/>
            <a:ext cx="74113" cy="62465"/>
          </a:xfrm>
          <a:custGeom>
            <a:avLst/>
            <a:gdLst/>
            <a:ahLst/>
            <a:cxnLst/>
            <a:rect l="l" t="t" r="r" b="b"/>
            <a:pathLst>
              <a:path w="1947" h="1641" extrusionOk="0">
                <a:moveTo>
                  <a:pt x="1099" y="1"/>
                </a:moveTo>
                <a:cubicBezTo>
                  <a:pt x="894"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0"/>
          <p:cNvSpPr/>
          <p:nvPr/>
        </p:nvSpPr>
        <p:spPr>
          <a:xfrm>
            <a:off x="2965331" y="3817575"/>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0"/>
          <p:cNvSpPr/>
          <p:nvPr/>
        </p:nvSpPr>
        <p:spPr>
          <a:xfrm>
            <a:off x="2965331" y="40524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0"/>
          <p:cNvSpPr/>
          <p:nvPr/>
        </p:nvSpPr>
        <p:spPr>
          <a:xfrm>
            <a:off x="2965331" y="42861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0"/>
          <p:cNvSpPr/>
          <p:nvPr/>
        </p:nvSpPr>
        <p:spPr>
          <a:xfrm>
            <a:off x="2965331"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0"/>
          <p:cNvSpPr/>
          <p:nvPr/>
        </p:nvSpPr>
        <p:spPr>
          <a:xfrm>
            <a:off x="2954939" y="47542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0"/>
          <p:cNvSpPr/>
          <p:nvPr/>
        </p:nvSpPr>
        <p:spPr>
          <a:xfrm>
            <a:off x="2954939" y="49884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0"/>
          <p:cNvSpPr/>
          <p:nvPr/>
        </p:nvSpPr>
        <p:spPr>
          <a:xfrm>
            <a:off x="2711939" y="3817613"/>
            <a:ext cx="72933" cy="63645"/>
          </a:xfrm>
          <a:custGeom>
            <a:avLst/>
            <a:gdLst/>
            <a:ahLst/>
            <a:cxnLst/>
            <a:rect l="l" t="t" r="r" b="b"/>
            <a:pathLst>
              <a:path w="1916" h="1672" extrusionOk="0">
                <a:moveTo>
                  <a:pt x="1092" y="0"/>
                </a:moveTo>
                <a:cubicBezTo>
                  <a:pt x="891" y="0"/>
                  <a:pt x="685" y="75"/>
                  <a:pt x="518" y="242"/>
                </a:cubicBezTo>
                <a:cubicBezTo>
                  <a:pt x="1" y="759"/>
                  <a:pt x="366" y="1671"/>
                  <a:pt x="1095" y="167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0"/>
          <p:cNvSpPr/>
          <p:nvPr/>
        </p:nvSpPr>
        <p:spPr>
          <a:xfrm>
            <a:off x="2711939" y="4052202"/>
            <a:ext cx="72933" cy="62731"/>
          </a:xfrm>
          <a:custGeom>
            <a:avLst/>
            <a:gdLst/>
            <a:ahLst/>
            <a:cxnLst/>
            <a:rect l="l" t="t" r="r" b="b"/>
            <a:pathLst>
              <a:path w="1916" h="1648" extrusionOk="0">
                <a:moveTo>
                  <a:pt x="1105" y="1"/>
                </a:moveTo>
                <a:cubicBezTo>
                  <a:pt x="900" y="1"/>
                  <a:pt x="689" y="79"/>
                  <a:pt x="518" y="250"/>
                </a:cubicBezTo>
                <a:cubicBezTo>
                  <a:pt x="1" y="766"/>
                  <a:pt x="366" y="1648"/>
                  <a:pt x="1095" y="1648"/>
                </a:cubicBezTo>
                <a:cubicBezTo>
                  <a:pt x="1551" y="1648"/>
                  <a:pt x="1916" y="1283"/>
                  <a:pt x="1916" y="827"/>
                </a:cubicBezTo>
                <a:cubicBezTo>
                  <a:pt x="1916"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0"/>
          <p:cNvSpPr/>
          <p:nvPr/>
        </p:nvSpPr>
        <p:spPr>
          <a:xfrm>
            <a:off x="2711939" y="4286181"/>
            <a:ext cx="72933" cy="62465"/>
          </a:xfrm>
          <a:custGeom>
            <a:avLst/>
            <a:gdLst/>
            <a:ahLst/>
            <a:cxnLst/>
            <a:rect l="l" t="t" r="r" b="b"/>
            <a:pathLst>
              <a:path w="1916" h="1641" extrusionOk="0">
                <a:moveTo>
                  <a:pt x="1092" y="0"/>
                </a:moveTo>
                <a:cubicBezTo>
                  <a:pt x="891" y="0"/>
                  <a:pt x="685" y="75"/>
                  <a:pt x="518" y="243"/>
                </a:cubicBezTo>
                <a:cubicBezTo>
                  <a:pt x="1" y="759"/>
                  <a:pt x="366" y="1641"/>
                  <a:pt x="1095" y="164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0"/>
          <p:cNvSpPr/>
          <p:nvPr/>
        </p:nvSpPr>
        <p:spPr>
          <a:xfrm>
            <a:off x="2711939" y="4519894"/>
            <a:ext cx="72933" cy="63645"/>
          </a:xfrm>
          <a:custGeom>
            <a:avLst/>
            <a:gdLst/>
            <a:ahLst/>
            <a:cxnLst/>
            <a:rect l="l" t="t" r="r" b="b"/>
            <a:pathLst>
              <a:path w="1916" h="1672" extrusionOk="0">
                <a:moveTo>
                  <a:pt x="1092" y="0"/>
                </a:moveTo>
                <a:cubicBezTo>
                  <a:pt x="891" y="0"/>
                  <a:pt x="685" y="75"/>
                  <a:pt x="518" y="243"/>
                </a:cubicBezTo>
                <a:cubicBezTo>
                  <a:pt x="1" y="790"/>
                  <a:pt x="366" y="1671"/>
                  <a:pt x="1095" y="1671"/>
                </a:cubicBezTo>
                <a:cubicBezTo>
                  <a:pt x="1551" y="167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0"/>
          <p:cNvSpPr/>
          <p:nvPr/>
        </p:nvSpPr>
        <p:spPr>
          <a:xfrm>
            <a:off x="2711939" y="4754255"/>
            <a:ext cx="72933" cy="62998"/>
          </a:xfrm>
          <a:custGeom>
            <a:avLst/>
            <a:gdLst/>
            <a:ahLst/>
            <a:cxnLst/>
            <a:rect l="l" t="t" r="r" b="b"/>
            <a:pathLst>
              <a:path w="1916" h="1655" extrusionOk="0">
                <a:moveTo>
                  <a:pt x="1093" y="0"/>
                </a:moveTo>
                <a:cubicBezTo>
                  <a:pt x="891" y="0"/>
                  <a:pt x="685" y="78"/>
                  <a:pt x="518" y="256"/>
                </a:cubicBezTo>
                <a:cubicBezTo>
                  <a:pt x="1" y="773"/>
                  <a:pt x="366" y="1654"/>
                  <a:pt x="1095" y="1654"/>
                </a:cubicBezTo>
                <a:cubicBezTo>
                  <a:pt x="1551" y="1654"/>
                  <a:pt x="1916" y="1289"/>
                  <a:pt x="1916" y="833"/>
                </a:cubicBezTo>
                <a:cubicBezTo>
                  <a:pt x="1916" y="340"/>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0"/>
          <p:cNvSpPr/>
          <p:nvPr/>
        </p:nvSpPr>
        <p:spPr>
          <a:xfrm>
            <a:off x="2711939" y="4988463"/>
            <a:ext cx="72933" cy="62465"/>
          </a:xfrm>
          <a:custGeom>
            <a:avLst/>
            <a:gdLst/>
            <a:ahLst/>
            <a:cxnLst/>
            <a:rect l="l" t="t" r="r" b="b"/>
            <a:pathLst>
              <a:path w="1916" h="1641" extrusionOk="0">
                <a:moveTo>
                  <a:pt x="1092" y="1"/>
                </a:moveTo>
                <a:cubicBezTo>
                  <a:pt x="891"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0"/>
          <p:cNvSpPr/>
          <p:nvPr/>
        </p:nvSpPr>
        <p:spPr>
          <a:xfrm>
            <a:off x="2479405" y="38175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0"/>
          <p:cNvSpPr/>
          <p:nvPr/>
        </p:nvSpPr>
        <p:spPr>
          <a:xfrm>
            <a:off x="2479405" y="4052430"/>
            <a:ext cx="62503" cy="62503"/>
          </a:xfrm>
          <a:custGeom>
            <a:avLst/>
            <a:gdLst/>
            <a:ahLst/>
            <a:cxnLst/>
            <a:rect l="l" t="t" r="r" b="b"/>
            <a:pathLst>
              <a:path w="1642" h="1642" extrusionOk="0">
                <a:moveTo>
                  <a:pt x="821" y="1"/>
                </a:moveTo>
                <a:cubicBezTo>
                  <a:pt x="365" y="1"/>
                  <a:pt x="0" y="365"/>
                  <a:pt x="0" y="821"/>
                </a:cubicBezTo>
                <a:cubicBezTo>
                  <a:pt x="0"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0"/>
          <p:cNvSpPr/>
          <p:nvPr/>
        </p:nvSpPr>
        <p:spPr>
          <a:xfrm>
            <a:off x="2479405" y="4286143"/>
            <a:ext cx="62503" cy="62503"/>
          </a:xfrm>
          <a:custGeom>
            <a:avLst/>
            <a:gdLst/>
            <a:ahLst/>
            <a:cxnLst/>
            <a:rect l="l" t="t" r="r" b="b"/>
            <a:pathLst>
              <a:path w="1642" h="1642" extrusionOk="0">
                <a:moveTo>
                  <a:pt x="821" y="0"/>
                </a:moveTo>
                <a:cubicBezTo>
                  <a:pt x="365" y="0"/>
                  <a:pt x="0" y="365"/>
                  <a:pt x="0" y="821"/>
                </a:cubicBezTo>
                <a:cubicBezTo>
                  <a:pt x="0"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0"/>
          <p:cNvSpPr/>
          <p:nvPr/>
        </p:nvSpPr>
        <p:spPr>
          <a:xfrm>
            <a:off x="2479405" y="4519856"/>
            <a:ext cx="62503" cy="63683"/>
          </a:xfrm>
          <a:custGeom>
            <a:avLst/>
            <a:gdLst/>
            <a:ahLst/>
            <a:cxnLst/>
            <a:rect l="l" t="t" r="r" b="b"/>
            <a:pathLst>
              <a:path w="1642" h="1673" extrusionOk="0">
                <a:moveTo>
                  <a:pt x="821" y="0"/>
                </a:moveTo>
                <a:cubicBezTo>
                  <a:pt x="365" y="0"/>
                  <a:pt x="0" y="396"/>
                  <a:pt x="0" y="851"/>
                </a:cubicBezTo>
                <a:cubicBezTo>
                  <a:pt x="0"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0"/>
          <p:cNvSpPr/>
          <p:nvPr/>
        </p:nvSpPr>
        <p:spPr>
          <a:xfrm>
            <a:off x="2468976" y="47542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0"/>
          <p:cNvSpPr/>
          <p:nvPr/>
        </p:nvSpPr>
        <p:spPr>
          <a:xfrm>
            <a:off x="2468976" y="49884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0"/>
          <p:cNvSpPr/>
          <p:nvPr/>
        </p:nvSpPr>
        <p:spPr>
          <a:xfrm>
            <a:off x="2226013" y="3817613"/>
            <a:ext cx="74113" cy="63645"/>
          </a:xfrm>
          <a:custGeom>
            <a:avLst/>
            <a:gdLst/>
            <a:ahLst/>
            <a:cxnLst/>
            <a:rect l="l" t="t" r="r" b="b"/>
            <a:pathLst>
              <a:path w="1947" h="1672" extrusionOk="0">
                <a:moveTo>
                  <a:pt x="1099" y="0"/>
                </a:moveTo>
                <a:cubicBezTo>
                  <a:pt x="894"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0"/>
          <p:cNvSpPr/>
          <p:nvPr/>
        </p:nvSpPr>
        <p:spPr>
          <a:xfrm>
            <a:off x="2226013" y="4052202"/>
            <a:ext cx="74113" cy="62731"/>
          </a:xfrm>
          <a:custGeom>
            <a:avLst/>
            <a:gdLst/>
            <a:ahLst/>
            <a:cxnLst/>
            <a:rect l="l" t="t" r="r" b="b"/>
            <a:pathLst>
              <a:path w="1947" h="1648" extrusionOk="0">
                <a:moveTo>
                  <a:pt x="1106" y="1"/>
                </a:moveTo>
                <a:cubicBezTo>
                  <a:pt x="899" y="1"/>
                  <a:pt x="688" y="79"/>
                  <a:pt x="517" y="250"/>
                </a:cubicBezTo>
                <a:cubicBezTo>
                  <a:pt x="1" y="766"/>
                  <a:pt x="396" y="1648"/>
                  <a:pt x="1125" y="1648"/>
                </a:cubicBezTo>
                <a:cubicBezTo>
                  <a:pt x="1581" y="1648"/>
                  <a:pt x="1946" y="1283"/>
                  <a:pt x="1946" y="827"/>
                </a:cubicBezTo>
                <a:cubicBezTo>
                  <a:pt x="1926" y="319"/>
                  <a:pt x="1524"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0"/>
          <p:cNvSpPr/>
          <p:nvPr/>
        </p:nvSpPr>
        <p:spPr>
          <a:xfrm>
            <a:off x="2226013" y="4286181"/>
            <a:ext cx="74113" cy="62465"/>
          </a:xfrm>
          <a:custGeom>
            <a:avLst/>
            <a:gdLst/>
            <a:ahLst/>
            <a:cxnLst/>
            <a:rect l="l" t="t" r="r" b="b"/>
            <a:pathLst>
              <a:path w="1947" h="1641" extrusionOk="0">
                <a:moveTo>
                  <a:pt x="1113" y="0"/>
                </a:moveTo>
                <a:cubicBezTo>
                  <a:pt x="907" y="0"/>
                  <a:pt x="695" y="75"/>
                  <a:pt x="517" y="243"/>
                </a:cubicBezTo>
                <a:cubicBezTo>
                  <a:pt x="1" y="759"/>
                  <a:pt x="396" y="1641"/>
                  <a:pt x="1125" y="1641"/>
                </a:cubicBezTo>
                <a:cubicBezTo>
                  <a:pt x="1581" y="1641"/>
                  <a:pt x="1946" y="1276"/>
                  <a:pt x="1946" y="820"/>
                </a:cubicBezTo>
                <a:cubicBezTo>
                  <a:pt x="1946" y="327"/>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0"/>
          <p:cNvSpPr/>
          <p:nvPr/>
        </p:nvSpPr>
        <p:spPr>
          <a:xfrm>
            <a:off x="2226013" y="4519894"/>
            <a:ext cx="74113" cy="63645"/>
          </a:xfrm>
          <a:custGeom>
            <a:avLst/>
            <a:gdLst/>
            <a:ahLst/>
            <a:cxnLst/>
            <a:rect l="l" t="t" r="r" b="b"/>
            <a:pathLst>
              <a:path w="1947" h="1672" extrusionOk="0">
                <a:moveTo>
                  <a:pt x="1099" y="0"/>
                </a:moveTo>
                <a:cubicBezTo>
                  <a:pt x="894" y="0"/>
                  <a:pt x="685" y="75"/>
                  <a:pt x="517" y="243"/>
                </a:cubicBezTo>
                <a:cubicBezTo>
                  <a:pt x="1" y="790"/>
                  <a:pt x="396" y="1671"/>
                  <a:pt x="1125" y="1671"/>
                </a:cubicBezTo>
                <a:cubicBezTo>
                  <a:pt x="158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0"/>
          <p:cNvSpPr/>
          <p:nvPr/>
        </p:nvSpPr>
        <p:spPr>
          <a:xfrm>
            <a:off x="2226013" y="4754255"/>
            <a:ext cx="74113" cy="62998"/>
          </a:xfrm>
          <a:custGeom>
            <a:avLst/>
            <a:gdLst/>
            <a:ahLst/>
            <a:cxnLst/>
            <a:rect l="l" t="t" r="r" b="b"/>
            <a:pathLst>
              <a:path w="1947" h="1655" extrusionOk="0">
                <a:moveTo>
                  <a:pt x="1114" y="0"/>
                </a:moveTo>
                <a:cubicBezTo>
                  <a:pt x="907" y="0"/>
                  <a:pt x="695" y="78"/>
                  <a:pt x="517" y="256"/>
                </a:cubicBezTo>
                <a:cubicBezTo>
                  <a:pt x="1" y="773"/>
                  <a:pt x="396" y="1654"/>
                  <a:pt x="1125" y="1654"/>
                </a:cubicBezTo>
                <a:cubicBezTo>
                  <a:pt x="158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0"/>
          <p:cNvSpPr/>
          <p:nvPr/>
        </p:nvSpPr>
        <p:spPr>
          <a:xfrm>
            <a:off x="2226013" y="4988463"/>
            <a:ext cx="74113" cy="62465"/>
          </a:xfrm>
          <a:custGeom>
            <a:avLst/>
            <a:gdLst/>
            <a:ahLst/>
            <a:cxnLst/>
            <a:rect l="l" t="t" r="r" b="b"/>
            <a:pathLst>
              <a:path w="1947" h="1641" extrusionOk="0">
                <a:moveTo>
                  <a:pt x="1099" y="1"/>
                </a:moveTo>
                <a:cubicBezTo>
                  <a:pt x="894"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0"/>
          <p:cNvSpPr/>
          <p:nvPr/>
        </p:nvSpPr>
        <p:spPr>
          <a:xfrm>
            <a:off x="1994622" y="3817575"/>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0"/>
          <p:cNvSpPr/>
          <p:nvPr/>
        </p:nvSpPr>
        <p:spPr>
          <a:xfrm>
            <a:off x="1994622" y="4052430"/>
            <a:ext cx="62503" cy="62503"/>
          </a:xfrm>
          <a:custGeom>
            <a:avLst/>
            <a:gdLst/>
            <a:ahLst/>
            <a:cxnLst/>
            <a:rect l="l" t="t" r="r" b="b"/>
            <a:pathLst>
              <a:path w="1642" h="1642" extrusionOk="0">
                <a:moveTo>
                  <a:pt x="821" y="1"/>
                </a:moveTo>
                <a:cubicBezTo>
                  <a:pt x="365" y="1"/>
                  <a:pt x="1" y="365"/>
                  <a:pt x="1" y="821"/>
                </a:cubicBezTo>
                <a:cubicBezTo>
                  <a:pt x="1" y="1277"/>
                  <a:pt x="365" y="1642"/>
                  <a:pt x="821" y="1642"/>
                </a:cubicBezTo>
                <a:cubicBezTo>
                  <a:pt x="1277" y="1642"/>
                  <a:pt x="1642" y="1277"/>
                  <a:pt x="1642" y="821"/>
                </a:cubicBezTo>
                <a:cubicBezTo>
                  <a:pt x="164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0"/>
          <p:cNvSpPr/>
          <p:nvPr/>
        </p:nvSpPr>
        <p:spPr>
          <a:xfrm>
            <a:off x="1994622" y="4286143"/>
            <a:ext cx="62503" cy="62503"/>
          </a:xfrm>
          <a:custGeom>
            <a:avLst/>
            <a:gdLst/>
            <a:ahLst/>
            <a:cxnLst/>
            <a:rect l="l" t="t" r="r" b="b"/>
            <a:pathLst>
              <a:path w="1642"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0"/>
          <p:cNvSpPr/>
          <p:nvPr/>
        </p:nvSpPr>
        <p:spPr>
          <a:xfrm>
            <a:off x="1994622" y="4519856"/>
            <a:ext cx="62503" cy="63683"/>
          </a:xfrm>
          <a:custGeom>
            <a:avLst/>
            <a:gdLst/>
            <a:ahLst/>
            <a:cxnLst/>
            <a:rect l="l" t="t" r="r" b="b"/>
            <a:pathLst>
              <a:path w="1642" h="1673" extrusionOk="0">
                <a:moveTo>
                  <a:pt x="821" y="0"/>
                </a:moveTo>
                <a:cubicBezTo>
                  <a:pt x="365" y="0"/>
                  <a:pt x="1" y="396"/>
                  <a:pt x="1" y="851"/>
                </a:cubicBezTo>
                <a:cubicBezTo>
                  <a:pt x="1" y="1277"/>
                  <a:pt x="365" y="1672"/>
                  <a:pt x="821" y="1672"/>
                </a:cubicBezTo>
                <a:cubicBezTo>
                  <a:pt x="1277" y="1672"/>
                  <a:pt x="1642" y="1277"/>
                  <a:pt x="1642" y="851"/>
                </a:cubicBezTo>
                <a:cubicBezTo>
                  <a:pt x="164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0"/>
          <p:cNvSpPr/>
          <p:nvPr/>
        </p:nvSpPr>
        <p:spPr>
          <a:xfrm>
            <a:off x="1984230" y="4754255"/>
            <a:ext cx="72894" cy="62998"/>
          </a:xfrm>
          <a:custGeom>
            <a:avLst/>
            <a:gdLst/>
            <a:ahLst/>
            <a:cxnLst/>
            <a:rect l="l" t="t" r="r" b="b"/>
            <a:pathLst>
              <a:path w="1915"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0"/>
          <p:cNvSpPr/>
          <p:nvPr/>
        </p:nvSpPr>
        <p:spPr>
          <a:xfrm>
            <a:off x="1984230" y="49884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0"/>
          <p:cNvSpPr/>
          <p:nvPr/>
        </p:nvSpPr>
        <p:spPr>
          <a:xfrm>
            <a:off x="1741230" y="3817613"/>
            <a:ext cx="74113" cy="63645"/>
          </a:xfrm>
          <a:custGeom>
            <a:avLst/>
            <a:gdLst/>
            <a:ahLst/>
            <a:cxnLst/>
            <a:rect l="l" t="t" r="r" b="b"/>
            <a:pathLst>
              <a:path w="1947" h="1672" extrusionOk="0">
                <a:moveTo>
                  <a:pt x="1100" y="0"/>
                </a:moveTo>
                <a:cubicBezTo>
                  <a:pt x="894" y="0"/>
                  <a:pt x="685" y="75"/>
                  <a:pt x="518" y="242"/>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0"/>
          <p:cNvSpPr/>
          <p:nvPr/>
        </p:nvSpPr>
        <p:spPr>
          <a:xfrm>
            <a:off x="1741230" y="4052202"/>
            <a:ext cx="74113" cy="62731"/>
          </a:xfrm>
          <a:custGeom>
            <a:avLst/>
            <a:gdLst/>
            <a:ahLst/>
            <a:cxnLst/>
            <a:rect l="l" t="t" r="r" b="b"/>
            <a:pathLst>
              <a:path w="1947" h="1648" extrusionOk="0">
                <a:moveTo>
                  <a:pt x="1106" y="1"/>
                </a:moveTo>
                <a:cubicBezTo>
                  <a:pt x="900" y="1"/>
                  <a:pt x="689" y="79"/>
                  <a:pt x="518" y="250"/>
                </a:cubicBezTo>
                <a:cubicBezTo>
                  <a:pt x="1" y="766"/>
                  <a:pt x="366" y="1648"/>
                  <a:pt x="1095" y="1648"/>
                </a:cubicBezTo>
                <a:cubicBezTo>
                  <a:pt x="1582" y="1648"/>
                  <a:pt x="1946" y="1283"/>
                  <a:pt x="1946" y="827"/>
                </a:cubicBezTo>
                <a:cubicBezTo>
                  <a:pt x="1926" y="319"/>
                  <a:pt x="1525" y="1"/>
                  <a:pt x="11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0"/>
          <p:cNvSpPr/>
          <p:nvPr/>
        </p:nvSpPr>
        <p:spPr>
          <a:xfrm>
            <a:off x="1741230" y="4286181"/>
            <a:ext cx="74113" cy="62465"/>
          </a:xfrm>
          <a:custGeom>
            <a:avLst/>
            <a:gdLst/>
            <a:ahLst/>
            <a:cxnLst/>
            <a:rect l="l" t="t" r="r" b="b"/>
            <a:pathLst>
              <a:path w="1947" h="1641" extrusionOk="0">
                <a:moveTo>
                  <a:pt x="1100" y="0"/>
                </a:moveTo>
                <a:cubicBezTo>
                  <a:pt x="894" y="0"/>
                  <a:pt x="685" y="75"/>
                  <a:pt x="518" y="243"/>
                </a:cubicBezTo>
                <a:cubicBezTo>
                  <a:pt x="1" y="759"/>
                  <a:pt x="366" y="1641"/>
                  <a:pt x="1095"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0"/>
          <p:cNvSpPr/>
          <p:nvPr/>
        </p:nvSpPr>
        <p:spPr>
          <a:xfrm>
            <a:off x="1741230" y="4519894"/>
            <a:ext cx="74113" cy="63645"/>
          </a:xfrm>
          <a:custGeom>
            <a:avLst/>
            <a:gdLst/>
            <a:ahLst/>
            <a:cxnLst/>
            <a:rect l="l" t="t" r="r" b="b"/>
            <a:pathLst>
              <a:path w="1947" h="1672" extrusionOk="0">
                <a:moveTo>
                  <a:pt x="1100" y="0"/>
                </a:moveTo>
                <a:cubicBezTo>
                  <a:pt x="894" y="0"/>
                  <a:pt x="685" y="75"/>
                  <a:pt x="518" y="243"/>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0"/>
          <p:cNvSpPr/>
          <p:nvPr/>
        </p:nvSpPr>
        <p:spPr>
          <a:xfrm>
            <a:off x="1741230" y="4754255"/>
            <a:ext cx="74113" cy="62998"/>
          </a:xfrm>
          <a:custGeom>
            <a:avLst/>
            <a:gdLst/>
            <a:ahLst/>
            <a:cxnLst/>
            <a:rect l="l" t="t" r="r" b="b"/>
            <a:pathLst>
              <a:path w="1947" h="1655" extrusionOk="0">
                <a:moveTo>
                  <a:pt x="1100" y="0"/>
                </a:moveTo>
                <a:cubicBezTo>
                  <a:pt x="894" y="0"/>
                  <a:pt x="685" y="78"/>
                  <a:pt x="518" y="256"/>
                </a:cubicBezTo>
                <a:cubicBezTo>
                  <a:pt x="1" y="773"/>
                  <a:pt x="366" y="1654"/>
                  <a:pt x="1095" y="1654"/>
                </a:cubicBezTo>
                <a:cubicBezTo>
                  <a:pt x="1551" y="1654"/>
                  <a:pt x="1946" y="1289"/>
                  <a:pt x="1946" y="833"/>
                </a:cubicBezTo>
                <a:cubicBezTo>
                  <a:pt x="1946" y="340"/>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0"/>
          <p:cNvSpPr/>
          <p:nvPr/>
        </p:nvSpPr>
        <p:spPr>
          <a:xfrm>
            <a:off x="1741230" y="49884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0"/>
          <p:cNvSpPr/>
          <p:nvPr/>
        </p:nvSpPr>
        <p:spPr>
          <a:xfrm>
            <a:off x="1498267" y="3817613"/>
            <a:ext cx="74113" cy="63645"/>
          </a:xfrm>
          <a:custGeom>
            <a:avLst/>
            <a:gdLst/>
            <a:ahLst/>
            <a:cxnLst/>
            <a:rect l="l" t="t" r="r" b="b"/>
            <a:pathLst>
              <a:path w="1947" h="1672" extrusionOk="0">
                <a:moveTo>
                  <a:pt x="1122" y="0"/>
                </a:moveTo>
                <a:cubicBezTo>
                  <a:pt x="921" y="0"/>
                  <a:pt x="715" y="75"/>
                  <a:pt x="548" y="242"/>
                </a:cubicBezTo>
                <a:cubicBezTo>
                  <a:pt x="1" y="759"/>
                  <a:pt x="396" y="164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0"/>
          <p:cNvSpPr/>
          <p:nvPr/>
        </p:nvSpPr>
        <p:spPr>
          <a:xfrm>
            <a:off x="1499447" y="4052202"/>
            <a:ext cx="72933" cy="62731"/>
          </a:xfrm>
          <a:custGeom>
            <a:avLst/>
            <a:gdLst/>
            <a:ahLst/>
            <a:cxnLst/>
            <a:rect l="l" t="t" r="r" b="b"/>
            <a:pathLst>
              <a:path w="1916" h="1648" extrusionOk="0">
                <a:moveTo>
                  <a:pt x="1082" y="1"/>
                </a:moveTo>
                <a:cubicBezTo>
                  <a:pt x="872" y="1"/>
                  <a:pt x="658" y="79"/>
                  <a:pt x="487" y="250"/>
                </a:cubicBezTo>
                <a:cubicBezTo>
                  <a:pt x="0" y="766"/>
                  <a:pt x="365" y="1648"/>
                  <a:pt x="1094" y="1648"/>
                </a:cubicBezTo>
                <a:cubicBezTo>
                  <a:pt x="1550" y="1648"/>
                  <a:pt x="1915" y="1283"/>
                  <a:pt x="1915" y="827"/>
                </a:cubicBezTo>
                <a:cubicBezTo>
                  <a:pt x="1915" y="319"/>
                  <a:pt x="1507" y="1"/>
                  <a:pt x="10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0"/>
          <p:cNvSpPr/>
          <p:nvPr/>
        </p:nvSpPr>
        <p:spPr>
          <a:xfrm>
            <a:off x="1498267" y="4286181"/>
            <a:ext cx="74113" cy="62465"/>
          </a:xfrm>
          <a:custGeom>
            <a:avLst/>
            <a:gdLst/>
            <a:ahLst/>
            <a:cxnLst/>
            <a:rect l="l" t="t" r="r" b="b"/>
            <a:pathLst>
              <a:path w="1947" h="1641" extrusionOk="0">
                <a:moveTo>
                  <a:pt x="1122" y="0"/>
                </a:moveTo>
                <a:cubicBezTo>
                  <a:pt x="921" y="0"/>
                  <a:pt x="715" y="75"/>
                  <a:pt x="548" y="243"/>
                </a:cubicBezTo>
                <a:cubicBezTo>
                  <a:pt x="1" y="759"/>
                  <a:pt x="396" y="1641"/>
                  <a:pt x="1125" y="1641"/>
                </a:cubicBezTo>
                <a:cubicBezTo>
                  <a:pt x="1581" y="164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0"/>
          <p:cNvSpPr/>
          <p:nvPr/>
        </p:nvSpPr>
        <p:spPr>
          <a:xfrm>
            <a:off x="1498267" y="4519894"/>
            <a:ext cx="74113" cy="63645"/>
          </a:xfrm>
          <a:custGeom>
            <a:avLst/>
            <a:gdLst/>
            <a:ahLst/>
            <a:cxnLst/>
            <a:rect l="l" t="t" r="r" b="b"/>
            <a:pathLst>
              <a:path w="1947" h="1672" extrusionOk="0">
                <a:moveTo>
                  <a:pt x="1122" y="0"/>
                </a:moveTo>
                <a:cubicBezTo>
                  <a:pt x="921" y="0"/>
                  <a:pt x="715" y="75"/>
                  <a:pt x="548" y="243"/>
                </a:cubicBezTo>
                <a:cubicBezTo>
                  <a:pt x="1" y="759"/>
                  <a:pt x="396" y="167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0"/>
          <p:cNvSpPr/>
          <p:nvPr/>
        </p:nvSpPr>
        <p:spPr>
          <a:xfrm>
            <a:off x="1498267" y="4754255"/>
            <a:ext cx="74113" cy="62998"/>
          </a:xfrm>
          <a:custGeom>
            <a:avLst/>
            <a:gdLst/>
            <a:ahLst/>
            <a:cxnLst/>
            <a:rect l="l" t="t" r="r" b="b"/>
            <a:pathLst>
              <a:path w="1947" h="1655" extrusionOk="0">
                <a:moveTo>
                  <a:pt x="1123" y="0"/>
                </a:moveTo>
                <a:cubicBezTo>
                  <a:pt x="921" y="0"/>
                  <a:pt x="716" y="78"/>
                  <a:pt x="548" y="256"/>
                </a:cubicBezTo>
                <a:cubicBezTo>
                  <a:pt x="1" y="773"/>
                  <a:pt x="396" y="1654"/>
                  <a:pt x="1125" y="1654"/>
                </a:cubicBezTo>
                <a:cubicBezTo>
                  <a:pt x="1581" y="1654"/>
                  <a:pt x="1946" y="1289"/>
                  <a:pt x="1946" y="833"/>
                </a:cubicBezTo>
                <a:cubicBezTo>
                  <a:pt x="1946" y="340"/>
                  <a:pt x="1544" y="0"/>
                  <a:pt x="1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0"/>
          <p:cNvSpPr/>
          <p:nvPr/>
        </p:nvSpPr>
        <p:spPr>
          <a:xfrm>
            <a:off x="1498267" y="4988463"/>
            <a:ext cx="74113" cy="62465"/>
          </a:xfrm>
          <a:custGeom>
            <a:avLst/>
            <a:gdLst/>
            <a:ahLst/>
            <a:cxnLst/>
            <a:rect l="l" t="t" r="r" b="b"/>
            <a:pathLst>
              <a:path w="1947" h="1641" extrusionOk="0">
                <a:moveTo>
                  <a:pt x="1122" y="1"/>
                </a:moveTo>
                <a:cubicBezTo>
                  <a:pt x="921" y="1"/>
                  <a:pt x="715" y="75"/>
                  <a:pt x="548" y="243"/>
                </a:cubicBezTo>
                <a:cubicBezTo>
                  <a:pt x="1" y="759"/>
                  <a:pt x="396" y="1641"/>
                  <a:pt x="1125" y="1641"/>
                </a:cubicBezTo>
                <a:cubicBezTo>
                  <a:pt x="1581" y="1641"/>
                  <a:pt x="1946" y="1276"/>
                  <a:pt x="1946" y="820"/>
                </a:cubicBezTo>
                <a:cubicBezTo>
                  <a:pt x="1946" y="327"/>
                  <a:pt x="1543"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0"/>
          <p:cNvSpPr/>
          <p:nvPr/>
        </p:nvSpPr>
        <p:spPr>
          <a:xfrm>
            <a:off x="1256484" y="3817613"/>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0"/>
          <p:cNvSpPr/>
          <p:nvPr/>
        </p:nvSpPr>
        <p:spPr>
          <a:xfrm>
            <a:off x="1256484" y="40522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0"/>
          <p:cNvSpPr/>
          <p:nvPr/>
        </p:nvSpPr>
        <p:spPr>
          <a:xfrm>
            <a:off x="1256484" y="42861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0"/>
          <p:cNvSpPr/>
          <p:nvPr/>
        </p:nvSpPr>
        <p:spPr>
          <a:xfrm>
            <a:off x="1256484" y="45198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0"/>
          <p:cNvSpPr/>
          <p:nvPr/>
        </p:nvSpPr>
        <p:spPr>
          <a:xfrm>
            <a:off x="1256484" y="4754255"/>
            <a:ext cx="72933" cy="62998"/>
          </a:xfrm>
          <a:custGeom>
            <a:avLst/>
            <a:gdLst/>
            <a:ahLst/>
            <a:cxnLst/>
            <a:rect l="l" t="t" r="r" b="b"/>
            <a:pathLst>
              <a:path w="1916" h="1655" extrusionOk="0">
                <a:moveTo>
                  <a:pt x="1092" y="0"/>
                </a:moveTo>
                <a:cubicBezTo>
                  <a:pt x="890" y="0"/>
                  <a:pt x="684"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0"/>
          <p:cNvSpPr/>
          <p:nvPr/>
        </p:nvSpPr>
        <p:spPr>
          <a:xfrm>
            <a:off x="1256484" y="49884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0"/>
          <p:cNvSpPr/>
          <p:nvPr/>
        </p:nvSpPr>
        <p:spPr>
          <a:xfrm>
            <a:off x="1014663" y="3817651"/>
            <a:ext cx="72933" cy="63607"/>
          </a:xfrm>
          <a:custGeom>
            <a:avLst/>
            <a:gdLst/>
            <a:ahLst/>
            <a:cxnLst/>
            <a:rect l="l" t="t" r="r" b="b"/>
            <a:pathLst>
              <a:path w="1916" h="1671" extrusionOk="0">
                <a:moveTo>
                  <a:pt x="1088" y="0"/>
                </a:moveTo>
                <a:cubicBezTo>
                  <a:pt x="887" y="0"/>
                  <a:pt x="683" y="75"/>
                  <a:pt x="517" y="241"/>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0"/>
          <p:cNvSpPr/>
          <p:nvPr/>
        </p:nvSpPr>
        <p:spPr>
          <a:xfrm>
            <a:off x="1014663" y="4052468"/>
            <a:ext cx="72933" cy="62465"/>
          </a:xfrm>
          <a:custGeom>
            <a:avLst/>
            <a:gdLst/>
            <a:ahLst/>
            <a:cxnLst/>
            <a:rect l="l" t="t" r="r" b="b"/>
            <a:pathLst>
              <a:path w="1916" h="1641" extrusionOk="0">
                <a:moveTo>
                  <a:pt x="1092" y="1"/>
                </a:moveTo>
                <a:cubicBezTo>
                  <a:pt x="890" y="1"/>
                  <a:pt x="685" y="75"/>
                  <a:pt x="517" y="243"/>
                </a:cubicBezTo>
                <a:cubicBezTo>
                  <a:pt x="0" y="759"/>
                  <a:pt x="335" y="1641"/>
                  <a:pt x="1064" y="1641"/>
                </a:cubicBezTo>
                <a:cubicBezTo>
                  <a:pt x="1551" y="1641"/>
                  <a:pt x="1915" y="1276"/>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0"/>
          <p:cNvSpPr/>
          <p:nvPr/>
        </p:nvSpPr>
        <p:spPr>
          <a:xfrm>
            <a:off x="1014663" y="4286181"/>
            <a:ext cx="72933" cy="62541"/>
          </a:xfrm>
          <a:custGeom>
            <a:avLst/>
            <a:gdLst/>
            <a:ahLst/>
            <a:cxnLst/>
            <a:rect l="l" t="t" r="r" b="b"/>
            <a:pathLst>
              <a:path w="1916" h="1643" extrusionOk="0">
                <a:moveTo>
                  <a:pt x="1092" y="0"/>
                </a:moveTo>
                <a:cubicBezTo>
                  <a:pt x="890" y="0"/>
                  <a:pt x="685" y="75"/>
                  <a:pt x="517" y="243"/>
                </a:cubicBezTo>
                <a:cubicBezTo>
                  <a:pt x="0" y="759"/>
                  <a:pt x="335" y="1641"/>
                  <a:pt x="1064" y="1641"/>
                </a:cubicBezTo>
                <a:cubicBezTo>
                  <a:pt x="1082" y="1642"/>
                  <a:pt x="1099" y="1642"/>
                  <a:pt x="1117" y="1642"/>
                </a:cubicBezTo>
                <a:cubicBezTo>
                  <a:pt x="1577" y="1642"/>
                  <a:pt x="1915" y="1260"/>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0"/>
          <p:cNvSpPr/>
          <p:nvPr/>
        </p:nvSpPr>
        <p:spPr>
          <a:xfrm>
            <a:off x="1014663" y="4519933"/>
            <a:ext cx="72933" cy="63607"/>
          </a:xfrm>
          <a:custGeom>
            <a:avLst/>
            <a:gdLst/>
            <a:ahLst/>
            <a:cxnLst/>
            <a:rect l="l" t="t" r="r" b="b"/>
            <a:pathLst>
              <a:path w="1916" h="1671" extrusionOk="0">
                <a:moveTo>
                  <a:pt x="1088" y="0"/>
                </a:moveTo>
                <a:cubicBezTo>
                  <a:pt x="887" y="0"/>
                  <a:pt x="683" y="75"/>
                  <a:pt x="517" y="242"/>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0"/>
          <p:cNvSpPr/>
          <p:nvPr/>
        </p:nvSpPr>
        <p:spPr>
          <a:xfrm>
            <a:off x="1014663" y="4754407"/>
            <a:ext cx="72933" cy="62845"/>
          </a:xfrm>
          <a:custGeom>
            <a:avLst/>
            <a:gdLst/>
            <a:ahLst/>
            <a:cxnLst/>
            <a:rect l="l" t="t" r="r" b="b"/>
            <a:pathLst>
              <a:path w="1916" h="1651" extrusionOk="0">
                <a:moveTo>
                  <a:pt x="1073" y="0"/>
                </a:moveTo>
                <a:cubicBezTo>
                  <a:pt x="877" y="0"/>
                  <a:pt x="679" y="69"/>
                  <a:pt x="517" y="221"/>
                </a:cubicBezTo>
                <a:cubicBezTo>
                  <a:pt x="0" y="738"/>
                  <a:pt x="335" y="1620"/>
                  <a:pt x="1064" y="1650"/>
                </a:cubicBezTo>
                <a:cubicBezTo>
                  <a:pt x="1551" y="1650"/>
                  <a:pt x="1915" y="1285"/>
                  <a:pt x="1915" y="829"/>
                </a:cubicBezTo>
                <a:cubicBezTo>
                  <a:pt x="1915" y="329"/>
                  <a:pt x="1500" y="0"/>
                  <a:pt x="10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0"/>
          <p:cNvSpPr/>
          <p:nvPr/>
        </p:nvSpPr>
        <p:spPr>
          <a:xfrm>
            <a:off x="1014663" y="4988463"/>
            <a:ext cx="72933" cy="62541"/>
          </a:xfrm>
          <a:custGeom>
            <a:avLst/>
            <a:gdLst/>
            <a:ahLst/>
            <a:cxnLst/>
            <a:rect l="l" t="t" r="r" b="b"/>
            <a:pathLst>
              <a:path w="1916" h="1643" extrusionOk="0">
                <a:moveTo>
                  <a:pt x="1092" y="1"/>
                </a:moveTo>
                <a:cubicBezTo>
                  <a:pt x="890" y="1"/>
                  <a:pt x="685" y="75"/>
                  <a:pt x="517" y="243"/>
                </a:cubicBezTo>
                <a:cubicBezTo>
                  <a:pt x="0" y="759"/>
                  <a:pt x="335" y="1641"/>
                  <a:pt x="1064" y="1641"/>
                </a:cubicBezTo>
                <a:cubicBezTo>
                  <a:pt x="1082" y="1642"/>
                  <a:pt x="1099" y="1643"/>
                  <a:pt x="1117" y="1643"/>
                </a:cubicBezTo>
                <a:cubicBezTo>
                  <a:pt x="1577" y="1643"/>
                  <a:pt x="1915" y="1260"/>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0"/>
          <p:cNvSpPr/>
          <p:nvPr/>
        </p:nvSpPr>
        <p:spPr>
          <a:xfrm>
            <a:off x="782092" y="3817575"/>
            <a:ext cx="62541" cy="63683"/>
          </a:xfrm>
          <a:custGeom>
            <a:avLst/>
            <a:gdLst/>
            <a:ahLst/>
            <a:cxnLst/>
            <a:rect l="l" t="t" r="r" b="b"/>
            <a:pathLst>
              <a:path w="1643" h="1673" extrusionOk="0">
                <a:moveTo>
                  <a:pt x="822" y="0"/>
                </a:moveTo>
                <a:cubicBezTo>
                  <a:pt x="366" y="0"/>
                  <a:pt x="1" y="395"/>
                  <a:pt x="1" y="851"/>
                </a:cubicBezTo>
                <a:cubicBezTo>
                  <a:pt x="1" y="1277"/>
                  <a:pt x="366" y="1672"/>
                  <a:pt x="822" y="1672"/>
                </a:cubicBezTo>
                <a:cubicBezTo>
                  <a:pt x="1278" y="1672"/>
                  <a:pt x="1642" y="1277"/>
                  <a:pt x="1642" y="851"/>
                </a:cubicBezTo>
                <a:cubicBezTo>
                  <a:pt x="1642" y="39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0"/>
          <p:cNvSpPr/>
          <p:nvPr/>
        </p:nvSpPr>
        <p:spPr>
          <a:xfrm>
            <a:off x="782092" y="4052430"/>
            <a:ext cx="62541" cy="62503"/>
          </a:xfrm>
          <a:custGeom>
            <a:avLst/>
            <a:gdLst/>
            <a:ahLst/>
            <a:cxnLst/>
            <a:rect l="l" t="t" r="r" b="b"/>
            <a:pathLst>
              <a:path w="1643" h="1642" extrusionOk="0">
                <a:moveTo>
                  <a:pt x="822" y="1"/>
                </a:moveTo>
                <a:cubicBezTo>
                  <a:pt x="366" y="1"/>
                  <a:pt x="1" y="365"/>
                  <a:pt x="1" y="821"/>
                </a:cubicBezTo>
                <a:cubicBezTo>
                  <a:pt x="1" y="1277"/>
                  <a:pt x="366" y="1642"/>
                  <a:pt x="822" y="1642"/>
                </a:cubicBezTo>
                <a:cubicBezTo>
                  <a:pt x="1278" y="1642"/>
                  <a:pt x="1642" y="1277"/>
                  <a:pt x="1642" y="821"/>
                </a:cubicBezTo>
                <a:cubicBezTo>
                  <a:pt x="1642" y="365"/>
                  <a:pt x="1278"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0"/>
          <p:cNvSpPr/>
          <p:nvPr/>
        </p:nvSpPr>
        <p:spPr>
          <a:xfrm>
            <a:off x="782092" y="428614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0"/>
          <p:cNvSpPr/>
          <p:nvPr/>
        </p:nvSpPr>
        <p:spPr>
          <a:xfrm>
            <a:off x="782092" y="4519856"/>
            <a:ext cx="62541" cy="63683"/>
          </a:xfrm>
          <a:custGeom>
            <a:avLst/>
            <a:gdLst/>
            <a:ahLst/>
            <a:cxnLst/>
            <a:rect l="l" t="t" r="r" b="b"/>
            <a:pathLst>
              <a:path w="1643" h="1673" extrusionOk="0">
                <a:moveTo>
                  <a:pt x="822" y="0"/>
                </a:moveTo>
                <a:cubicBezTo>
                  <a:pt x="366" y="0"/>
                  <a:pt x="1" y="396"/>
                  <a:pt x="1" y="851"/>
                </a:cubicBezTo>
                <a:cubicBezTo>
                  <a:pt x="1" y="1277"/>
                  <a:pt x="366" y="1672"/>
                  <a:pt x="822" y="1672"/>
                </a:cubicBezTo>
                <a:cubicBezTo>
                  <a:pt x="1278" y="1672"/>
                  <a:pt x="1642" y="1277"/>
                  <a:pt x="1642" y="851"/>
                </a:cubicBezTo>
                <a:cubicBezTo>
                  <a:pt x="1642" y="396"/>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0"/>
          <p:cNvSpPr/>
          <p:nvPr/>
        </p:nvSpPr>
        <p:spPr>
          <a:xfrm>
            <a:off x="770521" y="4754255"/>
            <a:ext cx="74113" cy="62998"/>
          </a:xfrm>
          <a:custGeom>
            <a:avLst/>
            <a:gdLst/>
            <a:ahLst/>
            <a:cxnLst/>
            <a:rect l="l" t="t" r="r" b="b"/>
            <a:pathLst>
              <a:path w="1947" h="1655" extrusionOk="0">
                <a:moveTo>
                  <a:pt x="1114" y="0"/>
                </a:moveTo>
                <a:cubicBezTo>
                  <a:pt x="908" y="0"/>
                  <a:pt x="695" y="78"/>
                  <a:pt x="518" y="256"/>
                </a:cubicBezTo>
                <a:cubicBezTo>
                  <a:pt x="1" y="773"/>
                  <a:pt x="366" y="1654"/>
                  <a:pt x="1126" y="1654"/>
                </a:cubicBezTo>
                <a:cubicBezTo>
                  <a:pt x="1551" y="1654"/>
                  <a:pt x="1946" y="1289"/>
                  <a:pt x="1946" y="833"/>
                </a:cubicBezTo>
                <a:cubicBezTo>
                  <a:pt x="1946" y="340"/>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0"/>
          <p:cNvSpPr/>
          <p:nvPr/>
        </p:nvSpPr>
        <p:spPr>
          <a:xfrm>
            <a:off x="770521" y="4988463"/>
            <a:ext cx="74113" cy="62465"/>
          </a:xfrm>
          <a:custGeom>
            <a:avLst/>
            <a:gdLst/>
            <a:ahLst/>
            <a:cxnLst/>
            <a:rect l="l" t="t" r="r" b="b"/>
            <a:pathLst>
              <a:path w="1947" h="1641" extrusionOk="0">
                <a:moveTo>
                  <a:pt x="1100" y="1"/>
                </a:moveTo>
                <a:cubicBezTo>
                  <a:pt x="894" y="1"/>
                  <a:pt x="685" y="75"/>
                  <a:pt x="518" y="243"/>
                </a:cubicBezTo>
                <a:cubicBezTo>
                  <a:pt x="1" y="759"/>
                  <a:pt x="366" y="1641"/>
                  <a:pt x="1126"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0"/>
          <p:cNvSpPr/>
          <p:nvPr/>
        </p:nvSpPr>
        <p:spPr>
          <a:xfrm>
            <a:off x="528738" y="3817613"/>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0"/>
          <p:cNvSpPr/>
          <p:nvPr/>
        </p:nvSpPr>
        <p:spPr>
          <a:xfrm>
            <a:off x="528738" y="4052202"/>
            <a:ext cx="72933" cy="62731"/>
          </a:xfrm>
          <a:custGeom>
            <a:avLst/>
            <a:gdLst/>
            <a:ahLst/>
            <a:cxnLst/>
            <a:rect l="l" t="t" r="r" b="b"/>
            <a:pathLst>
              <a:path w="1916" h="1648" extrusionOk="0">
                <a:moveTo>
                  <a:pt x="1105" y="1"/>
                </a:moveTo>
                <a:cubicBezTo>
                  <a:pt x="899" y="1"/>
                  <a:pt x="688" y="79"/>
                  <a:pt x="517" y="250"/>
                </a:cubicBezTo>
                <a:cubicBezTo>
                  <a:pt x="0" y="766"/>
                  <a:pt x="365" y="1648"/>
                  <a:pt x="1094" y="1648"/>
                </a:cubicBezTo>
                <a:cubicBezTo>
                  <a:pt x="1550" y="1648"/>
                  <a:pt x="1915" y="1283"/>
                  <a:pt x="1915" y="827"/>
                </a:cubicBezTo>
                <a:cubicBezTo>
                  <a:pt x="1915" y="319"/>
                  <a:pt x="152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0"/>
          <p:cNvSpPr/>
          <p:nvPr/>
        </p:nvSpPr>
        <p:spPr>
          <a:xfrm>
            <a:off x="528738" y="4286181"/>
            <a:ext cx="72933" cy="62465"/>
          </a:xfrm>
          <a:custGeom>
            <a:avLst/>
            <a:gdLst/>
            <a:ahLst/>
            <a:cxnLst/>
            <a:rect l="l" t="t" r="r" b="b"/>
            <a:pathLst>
              <a:path w="1916" h="1641" extrusionOk="0">
                <a:moveTo>
                  <a:pt x="1091" y="0"/>
                </a:moveTo>
                <a:cubicBezTo>
                  <a:pt x="890" y="0"/>
                  <a:pt x="684" y="75"/>
                  <a:pt x="517" y="243"/>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0"/>
          <p:cNvSpPr/>
          <p:nvPr/>
        </p:nvSpPr>
        <p:spPr>
          <a:xfrm>
            <a:off x="528738" y="4519894"/>
            <a:ext cx="72933" cy="63645"/>
          </a:xfrm>
          <a:custGeom>
            <a:avLst/>
            <a:gdLst/>
            <a:ahLst/>
            <a:cxnLst/>
            <a:rect l="l" t="t" r="r" b="b"/>
            <a:pathLst>
              <a:path w="1916" h="1672" extrusionOk="0">
                <a:moveTo>
                  <a:pt x="1091" y="0"/>
                </a:moveTo>
                <a:cubicBezTo>
                  <a:pt x="890" y="0"/>
                  <a:pt x="684" y="75"/>
                  <a:pt x="517" y="243"/>
                </a:cubicBezTo>
                <a:cubicBezTo>
                  <a:pt x="0" y="790"/>
                  <a:pt x="365" y="1671"/>
                  <a:pt x="1094" y="1671"/>
                </a:cubicBezTo>
                <a:cubicBezTo>
                  <a:pt x="1550" y="167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0"/>
          <p:cNvSpPr/>
          <p:nvPr/>
        </p:nvSpPr>
        <p:spPr>
          <a:xfrm>
            <a:off x="528738" y="4754255"/>
            <a:ext cx="72933" cy="62998"/>
          </a:xfrm>
          <a:custGeom>
            <a:avLst/>
            <a:gdLst/>
            <a:ahLst/>
            <a:cxnLst/>
            <a:rect l="l" t="t" r="r" b="b"/>
            <a:pathLst>
              <a:path w="1916" h="1655" extrusionOk="0">
                <a:moveTo>
                  <a:pt x="1092" y="0"/>
                </a:moveTo>
                <a:cubicBezTo>
                  <a:pt x="890" y="0"/>
                  <a:pt x="685" y="78"/>
                  <a:pt x="517" y="256"/>
                </a:cubicBezTo>
                <a:cubicBezTo>
                  <a:pt x="0" y="773"/>
                  <a:pt x="365" y="1654"/>
                  <a:pt x="1094" y="1654"/>
                </a:cubicBezTo>
                <a:cubicBezTo>
                  <a:pt x="1550" y="1654"/>
                  <a:pt x="1915" y="1289"/>
                  <a:pt x="1915" y="833"/>
                </a:cubicBezTo>
                <a:cubicBezTo>
                  <a:pt x="1915" y="340"/>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0"/>
          <p:cNvSpPr/>
          <p:nvPr/>
        </p:nvSpPr>
        <p:spPr>
          <a:xfrm>
            <a:off x="528738" y="49884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0"/>
          <p:cNvSpPr/>
          <p:nvPr/>
        </p:nvSpPr>
        <p:spPr>
          <a:xfrm>
            <a:off x="296167" y="3817575"/>
            <a:ext cx="63683" cy="63683"/>
          </a:xfrm>
          <a:custGeom>
            <a:avLst/>
            <a:gdLst/>
            <a:ahLst/>
            <a:cxnLst/>
            <a:rect l="l" t="t" r="r" b="b"/>
            <a:pathLst>
              <a:path w="1673" h="1673" extrusionOk="0">
                <a:moveTo>
                  <a:pt x="821" y="0"/>
                </a:moveTo>
                <a:cubicBezTo>
                  <a:pt x="365" y="0"/>
                  <a:pt x="1" y="395"/>
                  <a:pt x="1" y="851"/>
                </a:cubicBezTo>
                <a:cubicBezTo>
                  <a:pt x="1"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0"/>
          <p:cNvSpPr/>
          <p:nvPr/>
        </p:nvSpPr>
        <p:spPr>
          <a:xfrm>
            <a:off x="296167" y="4052430"/>
            <a:ext cx="63683" cy="62503"/>
          </a:xfrm>
          <a:custGeom>
            <a:avLst/>
            <a:gdLst/>
            <a:ahLst/>
            <a:cxnLst/>
            <a:rect l="l" t="t" r="r" b="b"/>
            <a:pathLst>
              <a:path w="1673" h="1642"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0"/>
          <p:cNvSpPr/>
          <p:nvPr/>
        </p:nvSpPr>
        <p:spPr>
          <a:xfrm>
            <a:off x="296167" y="428614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0"/>
          <p:cNvSpPr/>
          <p:nvPr/>
        </p:nvSpPr>
        <p:spPr>
          <a:xfrm>
            <a:off x="296167" y="4519856"/>
            <a:ext cx="63683" cy="63683"/>
          </a:xfrm>
          <a:custGeom>
            <a:avLst/>
            <a:gdLst/>
            <a:ahLst/>
            <a:cxnLst/>
            <a:rect l="l" t="t" r="r" b="b"/>
            <a:pathLst>
              <a:path w="1673" h="1673" extrusionOk="0">
                <a:moveTo>
                  <a:pt x="821" y="0"/>
                </a:moveTo>
                <a:cubicBezTo>
                  <a:pt x="365" y="0"/>
                  <a:pt x="1" y="396"/>
                  <a:pt x="1" y="851"/>
                </a:cubicBezTo>
                <a:cubicBezTo>
                  <a:pt x="1" y="1277"/>
                  <a:pt x="365" y="1672"/>
                  <a:pt x="821" y="1672"/>
                </a:cubicBezTo>
                <a:cubicBezTo>
                  <a:pt x="1277" y="1672"/>
                  <a:pt x="1672" y="1277"/>
                  <a:pt x="1672" y="851"/>
                </a:cubicBezTo>
                <a:cubicBezTo>
                  <a:pt x="1672" y="396"/>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0"/>
          <p:cNvSpPr/>
          <p:nvPr/>
        </p:nvSpPr>
        <p:spPr>
          <a:xfrm>
            <a:off x="285775" y="4754255"/>
            <a:ext cx="74074" cy="62998"/>
          </a:xfrm>
          <a:custGeom>
            <a:avLst/>
            <a:gdLst/>
            <a:ahLst/>
            <a:cxnLst/>
            <a:rect l="l" t="t" r="r" b="b"/>
            <a:pathLst>
              <a:path w="1946" h="1655" extrusionOk="0">
                <a:moveTo>
                  <a:pt x="1100" y="0"/>
                </a:moveTo>
                <a:cubicBezTo>
                  <a:pt x="894" y="0"/>
                  <a:pt x="684" y="78"/>
                  <a:pt x="517" y="256"/>
                </a:cubicBezTo>
                <a:cubicBezTo>
                  <a:pt x="0" y="773"/>
                  <a:pt x="365" y="1654"/>
                  <a:pt x="1094" y="1654"/>
                </a:cubicBezTo>
                <a:cubicBezTo>
                  <a:pt x="1550" y="1654"/>
                  <a:pt x="1945" y="1289"/>
                  <a:pt x="1945" y="833"/>
                </a:cubicBezTo>
                <a:cubicBezTo>
                  <a:pt x="1945" y="340"/>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0"/>
          <p:cNvSpPr/>
          <p:nvPr/>
        </p:nvSpPr>
        <p:spPr>
          <a:xfrm>
            <a:off x="285775" y="4988463"/>
            <a:ext cx="74074" cy="62465"/>
          </a:xfrm>
          <a:custGeom>
            <a:avLst/>
            <a:gdLst/>
            <a:ahLst/>
            <a:cxnLst/>
            <a:rect l="l" t="t" r="r" b="b"/>
            <a:pathLst>
              <a:path w="1946" h="1641" extrusionOk="0">
                <a:moveTo>
                  <a:pt x="1099" y="1"/>
                </a:moveTo>
                <a:cubicBezTo>
                  <a:pt x="893" y="1"/>
                  <a:pt x="684" y="75"/>
                  <a:pt x="517" y="243"/>
                </a:cubicBezTo>
                <a:cubicBezTo>
                  <a:pt x="0" y="759"/>
                  <a:pt x="365" y="1641"/>
                  <a:pt x="1094" y="1641"/>
                </a:cubicBezTo>
                <a:cubicBezTo>
                  <a:pt x="1550" y="1641"/>
                  <a:pt x="1915" y="1276"/>
                  <a:pt x="1945" y="820"/>
                </a:cubicBezTo>
                <a:cubicBezTo>
                  <a:pt x="1945"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0"/>
          <p:cNvSpPr/>
          <p:nvPr/>
        </p:nvSpPr>
        <p:spPr>
          <a:xfrm>
            <a:off x="42813" y="3817613"/>
            <a:ext cx="74074" cy="63645"/>
          </a:xfrm>
          <a:custGeom>
            <a:avLst/>
            <a:gdLst/>
            <a:ahLst/>
            <a:cxnLst/>
            <a:rect l="l" t="t" r="r" b="b"/>
            <a:pathLst>
              <a:path w="1946" h="1672" extrusionOk="0">
                <a:moveTo>
                  <a:pt x="1122" y="0"/>
                </a:moveTo>
                <a:cubicBezTo>
                  <a:pt x="920" y="0"/>
                  <a:pt x="715" y="75"/>
                  <a:pt x="547" y="242"/>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0"/>
          <p:cNvSpPr/>
          <p:nvPr/>
        </p:nvSpPr>
        <p:spPr>
          <a:xfrm>
            <a:off x="43954" y="4052202"/>
            <a:ext cx="72933" cy="62731"/>
          </a:xfrm>
          <a:custGeom>
            <a:avLst/>
            <a:gdLst/>
            <a:ahLst/>
            <a:cxnLst/>
            <a:rect l="l" t="t" r="r" b="b"/>
            <a:pathLst>
              <a:path w="1916" h="1648" extrusionOk="0">
                <a:moveTo>
                  <a:pt x="1082" y="1"/>
                </a:moveTo>
                <a:cubicBezTo>
                  <a:pt x="872" y="1"/>
                  <a:pt x="658" y="79"/>
                  <a:pt x="487" y="250"/>
                </a:cubicBezTo>
                <a:cubicBezTo>
                  <a:pt x="0" y="766"/>
                  <a:pt x="365" y="1648"/>
                  <a:pt x="1095" y="1648"/>
                </a:cubicBezTo>
                <a:cubicBezTo>
                  <a:pt x="1551" y="1648"/>
                  <a:pt x="1915" y="1283"/>
                  <a:pt x="1915" y="827"/>
                </a:cubicBezTo>
                <a:cubicBezTo>
                  <a:pt x="1915" y="319"/>
                  <a:pt x="1507" y="1"/>
                  <a:pt x="108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0"/>
          <p:cNvSpPr/>
          <p:nvPr/>
        </p:nvSpPr>
        <p:spPr>
          <a:xfrm>
            <a:off x="42813" y="4286181"/>
            <a:ext cx="74074" cy="62465"/>
          </a:xfrm>
          <a:custGeom>
            <a:avLst/>
            <a:gdLst/>
            <a:ahLst/>
            <a:cxnLst/>
            <a:rect l="l" t="t" r="r" b="b"/>
            <a:pathLst>
              <a:path w="1946" h="1641" extrusionOk="0">
                <a:moveTo>
                  <a:pt x="1122" y="0"/>
                </a:moveTo>
                <a:cubicBezTo>
                  <a:pt x="920" y="0"/>
                  <a:pt x="715" y="75"/>
                  <a:pt x="547" y="243"/>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0"/>
          <p:cNvSpPr/>
          <p:nvPr/>
        </p:nvSpPr>
        <p:spPr>
          <a:xfrm>
            <a:off x="42813" y="4519894"/>
            <a:ext cx="74074" cy="63645"/>
          </a:xfrm>
          <a:custGeom>
            <a:avLst/>
            <a:gdLst/>
            <a:ahLst/>
            <a:cxnLst/>
            <a:rect l="l" t="t" r="r" b="b"/>
            <a:pathLst>
              <a:path w="1946" h="1672" extrusionOk="0">
                <a:moveTo>
                  <a:pt x="1122" y="0"/>
                </a:moveTo>
                <a:cubicBezTo>
                  <a:pt x="920" y="0"/>
                  <a:pt x="715" y="75"/>
                  <a:pt x="547" y="243"/>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0"/>
          <p:cNvSpPr/>
          <p:nvPr/>
        </p:nvSpPr>
        <p:spPr>
          <a:xfrm>
            <a:off x="42813" y="4754255"/>
            <a:ext cx="74074" cy="62998"/>
          </a:xfrm>
          <a:custGeom>
            <a:avLst/>
            <a:gdLst/>
            <a:ahLst/>
            <a:cxnLst/>
            <a:rect l="l" t="t" r="r" b="b"/>
            <a:pathLst>
              <a:path w="1946" h="1655" extrusionOk="0">
                <a:moveTo>
                  <a:pt x="1122" y="0"/>
                </a:moveTo>
                <a:cubicBezTo>
                  <a:pt x="921" y="0"/>
                  <a:pt x="715" y="78"/>
                  <a:pt x="547" y="256"/>
                </a:cubicBezTo>
                <a:cubicBezTo>
                  <a:pt x="0" y="773"/>
                  <a:pt x="395" y="1654"/>
                  <a:pt x="1125" y="1654"/>
                </a:cubicBezTo>
                <a:cubicBezTo>
                  <a:pt x="1581" y="1654"/>
                  <a:pt x="1945" y="1289"/>
                  <a:pt x="1945" y="833"/>
                </a:cubicBezTo>
                <a:cubicBezTo>
                  <a:pt x="1945" y="340"/>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0"/>
          <p:cNvSpPr/>
          <p:nvPr/>
        </p:nvSpPr>
        <p:spPr>
          <a:xfrm>
            <a:off x="42813" y="4988463"/>
            <a:ext cx="74074" cy="62465"/>
          </a:xfrm>
          <a:custGeom>
            <a:avLst/>
            <a:gdLst/>
            <a:ahLst/>
            <a:cxnLst/>
            <a:rect l="l" t="t" r="r" b="b"/>
            <a:pathLst>
              <a:path w="1946" h="1641" extrusionOk="0">
                <a:moveTo>
                  <a:pt x="1122" y="1"/>
                </a:moveTo>
                <a:cubicBezTo>
                  <a:pt x="920" y="1"/>
                  <a:pt x="715" y="75"/>
                  <a:pt x="547" y="243"/>
                </a:cubicBezTo>
                <a:cubicBezTo>
                  <a:pt x="0" y="759"/>
                  <a:pt x="395" y="1641"/>
                  <a:pt x="1125" y="1641"/>
                </a:cubicBezTo>
                <a:cubicBezTo>
                  <a:pt x="1581" y="1641"/>
                  <a:pt x="1945" y="1276"/>
                  <a:pt x="1945" y="820"/>
                </a:cubicBezTo>
                <a:cubicBezTo>
                  <a:pt x="1945" y="327"/>
                  <a:pt x="1542"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0"/>
          <p:cNvSpPr/>
          <p:nvPr/>
        </p:nvSpPr>
        <p:spPr>
          <a:xfrm>
            <a:off x="7358100" y="0"/>
            <a:ext cx="1785900" cy="53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Content Placeholder 2">
            <a:extLst>
              <a:ext uri="{FF2B5EF4-FFF2-40B4-BE49-F238E27FC236}">
                <a16:creationId xmlns:a16="http://schemas.microsoft.com/office/drawing/2014/main" id="{9A9D4B09-26DA-491B-ACB1-0B9FA399D11F}"/>
              </a:ext>
            </a:extLst>
          </p:cNvPr>
          <p:cNvSpPr txBox="1">
            <a:spLocks/>
          </p:cNvSpPr>
          <p:nvPr/>
        </p:nvSpPr>
        <p:spPr>
          <a:xfrm>
            <a:off x="5437189" y="1940283"/>
            <a:ext cx="3386771" cy="2017078"/>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Questrial"/>
              <a:buChar char="●"/>
              <a:defRPr sz="1800" b="0" i="0" u="none" strike="noStrike" cap="none">
                <a:solidFill>
                  <a:schemeClr val="dk1"/>
                </a:solidFill>
                <a:latin typeface="Questrial"/>
                <a:ea typeface="Questrial"/>
                <a:cs typeface="Questrial"/>
                <a:sym typeface="Questrial"/>
              </a:defRPr>
            </a:lvl1pPr>
            <a:lvl2pPr marL="914400" marR="0" lvl="1" indent="-317500" algn="l" rtl="0">
              <a:lnSpc>
                <a:spcPct val="100000"/>
              </a:lnSpc>
              <a:spcBef>
                <a:spcPts val="160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2pPr>
            <a:lvl3pPr marL="1371600" marR="0" lvl="2" indent="-317500" algn="l" rtl="0">
              <a:lnSpc>
                <a:spcPct val="100000"/>
              </a:lnSpc>
              <a:spcBef>
                <a:spcPts val="160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3pPr>
            <a:lvl4pPr marL="1828800" marR="0" lvl="3" indent="-317500" algn="l" rtl="0">
              <a:lnSpc>
                <a:spcPct val="100000"/>
              </a:lnSpc>
              <a:spcBef>
                <a:spcPts val="160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4pPr>
            <a:lvl5pPr marL="2286000" marR="0" lvl="4" indent="-317500" algn="l" rtl="0">
              <a:lnSpc>
                <a:spcPct val="100000"/>
              </a:lnSpc>
              <a:spcBef>
                <a:spcPts val="160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5pPr>
            <a:lvl6pPr marL="2743200" marR="0" lvl="5" indent="-317500" algn="l" rtl="0">
              <a:lnSpc>
                <a:spcPct val="100000"/>
              </a:lnSpc>
              <a:spcBef>
                <a:spcPts val="160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6pPr>
            <a:lvl7pPr marL="3200400" marR="0" lvl="6" indent="-317500" algn="l" rtl="0">
              <a:lnSpc>
                <a:spcPct val="100000"/>
              </a:lnSpc>
              <a:spcBef>
                <a:spcPts val="160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7pPr>
            <a:lvl8pPr marL="3657600" marR="0" lvl="7" indent="-317500" algn="l" rtl="0">
              <a:lnSpc>
                <a:spcPct val="100000"/>
              </a:lnSpc>
              <a:spcBef>
                <a:spcPts val="160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8pPr>
            <a:lvl9pPr marL="4114800" marR="0" lvl="8" indent="-317500" algn="l" rtl="0">
              <a:lnSpc>
                <a:spcPct val="100000"/>
              </a:lnSpc>
              <a:spcBef>
                <a:spcPts val="1600"/>
              </a:spcBef>
              <a:spcAft>
                <a:spcPts val="160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9pPr>
          </a:lstStyle>
          <a:p>
            <a:pPr marL="114300" indent="0" algn="ctr">
              <a:buNone/>
            </a:pPr>
            <a:r>
              <a:rPr lang="en-US" sz="2000" b="1" dirty="0">
                <a:solidFill>
                  <a:schemeClr val="tx1"/>
                </a:solidFill>
                <a:latin typeface="Franklin Gothic Book" panose="020B0503020102020204" pitchFamily="34" charset="0"/>
              </a:rPr>
              <a:t>To identify the potential clients for loans by minimizing loss of resources and opportunities.</a:t>
            </a:r>
          </a:p>
          <a:p>
            <a:pPr marL="114300" indent="0" algn="ctr">
              <a:buNone/>
            </a:pPr>
            <a:endParaRPr lang="en-US" sz="2000" b="1" dirty="0">
              <a:solidFill>
                <a:schemeClr val="tx1"/>
              </a:solidFill>
              <a:latin typeface="Franklin Gothic Book" panose="020B0503020102020204" pitchFamily="34" charset="0"/>
            </a:endParaRPr>
          </a:p>
          <a:p>
            <a:pPr marL="114300" indent="0" algn="ctr">
              <a:buNone/>
            </a:pPr>
            <a:endParaRPr lang="en-US" sz="2000" b="1" dirty="0">
              <a:solidFill>
                <a:schemeClr val="tx1"/>
              </a:solidFill>
              <a:latin typeface="Franklin Gothic Book" panose="020B0503020102020204" pitchFamily="34" charset="0"/>
            </a:endParaRPr>
          </a:p>
          <a:p>
            <a:pPr marL="114300" indent="0" algn="ctr">
              <a:buNone/>
            </a:pPr>
            <a:endParaRPr lang="en-US" sz="1600" b="1" dirty="0">
              <a:solidFill>
                <a:schemeClr val="tx1"/>
              </a:solidFill>
              <a:latin typeface="Franklin Gothic Book" panose="020B0503020102020204" pitchFamily="34" charset="0"/>
            </a:endParaRPr>
          </a:p>
        </p:txBody>
      </p:sp>
      <p:sp>
        <p:nvSpPr>
          <p:cNvPr id="115" name="Rectangle 114">
            <a:extLst>
              <a:ext uri="{FF2B5EF4-FFF2-40B4-BE49-F238E27FC236}">
                <a16:creationId xmlns:a16="http://schemas.microsoft.com/office/drawing/2014/main" id="{52E3F18E-023D-4213-A2C4-D19D0AE8215D}"/>
              </a:ext>
            </a:extLst>
          </p:cNvPr>
          <p:cNvSpPr/>
          <p:nvPr/>
        </p:nvSpPr>
        <p:spPr>
          <a:xfrm>
            <a:off x="430259" y="1940283"/>
            <a:ext cx="3795232"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114300" indent="0" algn="ctr">
              <a:buNone/>
            </a:pPr>
            <a:r>
              <a:rPr lang="en-US" sz="1800" b="1" dirty="0">
                <a:solidFill>
                  <a:schemeClr val="tx1"/>
                </a:solidFill>
                <a:latin typeface="Franklin Gothic Book" panose="020B0503020102020204" pitchFamily="34" charset="0"/>
              </a:rPr>
              <a:t>To construct a suitable model to predict whether a customer will respond to a Personal Loan Campaign based on customer demographic information and the customer’s relationship with the bank.</a:t>
            </a:r>
          </a:p>
        </p:txBody>
      </p:sp>
      <p:sp>
        <p:nvSpPr>
          <p:cNvPr id="116" name="Rectangle 115">
            <a:extLst>
              <a:ext uri="{FF2B5EF4-FFF2-40B4-BE49-F238E27FC236}">
                <a16:creationId xmlns:a16="http://schemas.microsoft.com/office/drawing/2014/main" id="{C21FF9F3-51A1-43A9-870C-DF10F1ABAB4A}"/>
              </a:ext>
            </a:extLst>
          </p:cNvPr>
          <p:cNvSpPr/>
          <p:nvPr/>
        </p:nvSpPr>
        <p:spPr>
          <a:xfrm>
            <a:off x="1320156" y="1449823"/>
            <a:ext cx="1811714" cy="40011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2000" b="1" dirty="0">
                <a:ln w="0"/>
                <a:solidFill>
                  <a:schemeClr val="tx1"/>
                </a:solidFill>
                <a:effectLst>
                  <a:outerShdw blurRad="38100" dist="19050" dir="2700000" algn="tl" rotWithShape="0">
                    <a:schemeClr val="dk1">
                      <a:alpha val="40000"/>
                    </a:schemeClr>
                  </a:outerShdw>
                </a:effectLst>
              </a:rPr>
              <a:t>OBJECTIVE</a:t>
            </a:r>
            <a:r>
              <a:rPr lang="en-US" b="1" dirty="0">
                <a:ln w="0"/>
                <a:solidFill>
                  <a:schemeClr val="tx1"/>
                </a:solidFill>
                <a:effectLst>
                  <a:outerShdw blurRad="38100" dist="19050" dir="2700000" algn="tl" rotWithShape="0">
                    <a:schemeClr val="dk1">
                      <a:alpha val="40000"/>
                    </a:schemeClr>
                  </a:outerShdw>
                </a:effectLst>
              </a:rPr>
              <a:t> 1</a:t>
            </a:r>
            <a:endParaRPr lang="en-US" b="1" dirty="0">
              <a:solidFill>
                <a:schemeClr val="tx1"/>
              </a:solidFill>
            </a:endParaRPr>
          </a:p>
        </p:txBody>
      </p:sp>
      <p:sp>
        <p:nvSpPr>
          <p:cNvPr id="117" name="Rectangle 116">
            <a:extLst>
              <a:ext uri="{FF2B5EF4-FFF2-40B4-BE49-F238E27FC236}">
                <a16:creationId xmlns:a16="http://schemas.microsoft.com/office/drawing/2014/main" id="{16133F80-8A42-4A94-8CDA-A85837C6774B}"/>
              </a:ext>
            </a:extLst>
          </p:cNvPr>
          <p:cNvSpPr/>
          <p:nvPr/>
        </p:nvSpPr>
        <p:spPr>
          <a:xfrm>
            <a:off x="6230322" y="1481812"/>
            <a:ext cx="1685077"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1800" b="1" dirty="0">
                <a:ln w="0"/>
                <a:solidFill>
                  <a:schemeClr val="tx1"/>
                </a:solidFill>
                <a:effectLst>
                  <a:outerShdw blurRad="38100" dist="19050" dir="2700000" algn="tl" rotWithShape="0">
                    <a:schemeClr val="dk1">
                      <a:alpha val="40000"/>
                    </a:schemeClr>
                  </a:outerShdw>
                </a:effectLst>
              </a:rPr>
              <a:t>OBJECTIVE 2</a:t>
            </a:r>
            <a:endParaRPr lang="en-US" sz="1800" b="1" dirty="0">
              <a:solidFill>
                <a:schemeClr val="tx1"/>
              </a:solidFill>
            </a:endParaRPr>
          </a:p>
        </p:txBody>
      </p:sp>
      <p:sp>
        <p:nvSpPr>
          <p:cNvPr id="4" name="TextBox 3">
            <a:extLst>
              <a:ext uri="{FF2B5EF4-FFF2-40B4-BE49-F238E27FC236}">
                <a16:creationId xmlns:a16="http://schemas.microsoft.com/office/drawing/2014/main" id="{7DF2FB22-E6D2-4228-B8DF-B645193D6F3F}"/>
              </a:ext>
            </a:extLst>
          </p:cNvPr>
          <p:cNvSpPr txBox="1"/>
          <p:nvPr/>
        </p:nvSpPr>
        <p:spPr>
          <a:xfrm>
            <a:off x="6312695" y="4509475"/>
            <a:ext cx="2535138"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t>TARGET ACCOMPLISHED</a:t>
            </a:r>
          </a:p>
        </p:txBody>
      </p:sp>
      <p:grpSp>
        <p:nvGrpSpPr>
          <p:cNvPr id="119" name="Google Shape;8340;p84">
            <a:extLst>
              <a:ext uri="{FF2B5EF4-FFF2-40B4-BE49-F238E27FC236}">
                <a16:creationId xmlns:a16="http://schemas.microsoft.com/office/drawing/2014/main" id="{54AC064A-1B86-4590-98B1-1DBE5C2F9E0F}"/>
              </a:ext>
            </a:extLst>
          </p:cNvPr>
          <p:cNvGrpSpPr/>
          <p:nvPr/>
        </p:nvGrpSpPr>
        <p:grpSpPr>
          <a:xfrm>
            <a:off x="4750739" y="3850547"/>
            <a:ext cx="970709" cy="871192"/>
            <a:chOff x="5985650" y="2860025"/>
            <a:chExt cx="1396075" cy="1539775"/>
          </a:xfrm>
        </p:grpSpPr>
        <p:sp>
          <p:nvSpPr>
            <p:cNvPr id="120" name="Google Shape;8341;p84">
              <a:extLst>
                <a:ext uri="{FF2B5EF4-FFF2-40B4-BE49-F238E27FC236}">
                  <a16:creationId xmlns:a16="http://schemas.microsoft.com/office/drawing/2014/main" id="{2F05D143-264C-4C13-B745-13CD47C4A40F}"/>
                </a:ext>
              </a:extLst>
            </p:cNvPr>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8342;p84">
              <a:extLst>
                <a:ext uri="{FF2B5EF4-FFF2-40B4-BE49-F238E27FC236}">
                  <a16:creationId xmlns:a16="http://schemas.microsoft.com/office/drawing/2014/main" id="{863E7A3D-0585-4159-B686-B2D63BCA43BB}"/>
                </a:ext>
              </a:extLst>
            </p:cNvPr>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8343;p84">
              <a:extLst>
                <a:ext uri="{FF2B5EF4-FFF2-40B4-BE49-F238E27FC236}">
                  <a16:creationId xmlns:a16="http://schemas.microsoft.com/office/drawing/2014/main" id="{9A0D069A-CE04-4650-9788-09E463D8401E}"/>
                </a:ext>
              </a:extLst>
            </p:cNvPr>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8344;p84">
              <a:extLst>
                <a:ext uri="{FF2B5EF4-FFF2-40B4-BE49-F238E27FC236}">
                  <a16:creationId xmlns:a16="http://schemas.microsoft.com/office/drawing/2014/main" id="{1B57DF94-A6CB-4185-A482-D369FA64EF54}"/>
                </a:ext>
              </a:extLst>
            </p:cNvPr>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8345;p84">
              <a:extLst>
                <a:ext uri="{FF2B5EF4-FFF2-40B4-BE49-F238E27FC236}">
                  <a16:creationId xmlns:a16="http://schemas.microsoft.com/office/drawing/2014/main" id="{94368C55-1226-44E6-8565-059EB089FC6D}"/>
                </a:ext>
              </a:extLst>
            </p:cNvPr>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8346;p84">
              <a:extLst>
                <a:ext uri="{FF2B5EF4-FFF2-40B4-BE49-F238E27FC236}">
                  <a16:creationId xmlns:a16="http://schemas.microsoft.com/office/drawing/2014/main" id="{2DF99C45-6815-4D79-B402-C8403D903D27}"/>
                </a:ext>
              </a:extLst>
            </p:cNvPr>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8347;p84">
              <a:extLst>
                <a:ext uri="{FF2B5EF4-FFF2-40B4-BE49-F238E27FC236}">
                  <a16:creationId xmlns:a16="http://schemas.microsoft.com/office/drawing/2014/main" id="{84324708-CBBE-4CC1-B4C3-00006B4F47AD}"/>
                </a:ext>
              </a:extLst>
            </p:cNvPr>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348;p84">
              <a:extLst>
                <a:ext uri="{FF2B5EF4-FFF2-40B4-BE49-F238E27FC236}">
                  <a16:creationId xmlns:a16="http://schemas.microsoft.com/office/drawing/2014/main" id="{1E80C221-CB89-4F78-BB5F-8C37C407D347}"/>
                </a:ext>
              </a:extLst>
            </p:cNvPr>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349;p84">
              <a:extLst>
                <a:ext uri="{FF2B5EF4-FFF2-40B4-BE49-F238E27FC236}">
                  <a16:creationId xmlns:a16="http://schemas.microsoft.com/office/drawing/2014/main" id="{1739E731-6ED5-4861-A7D4-06F99074141C}"/>
                </a:ext>
              </a:extLst>
            </p:cNvPr>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350;p84">
              <a:extLst>
                <a:ext uri="{FF2B5EF4-FFF2-40B4-BE49-F238E27FC236}">
                  <a16:creationId xmlns:a16="http://schemas.microsoft.com/office/drawing/2014/main" id="{44109778-3848-4940-B9C3-2FDE85AC2634}"/>
                </a:ext>
              </a:extLst>
            </p:cNvPr>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351;p84">
              <a:extLst>
                <a:ext uri="{FF2B5EF4-FFF2-40B4-BE49-F238E27FC236}">
                  <a16:creationId xmlns:a16="http://schemas.microsoft.com/office/drawing/2014/main" id="{FD529346-FDC0-4532-A8B0-EAEB630E9405}"/>
                </a:ext>
              </a:extLst>
            </p:cNvPr>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352;p84">
              <a:extLst>
                <a:ext uri="{FF2B5EF4-FFF2-40B4-BE49-F238E27FC236}">
                  <a16:creationId xmlns:a16="http://schemas.microsoft.com/office/drawing/2014/main" id="{A67CF6E2-2DAE-4D4D-AF91-D9A4A1F859E8}"/>
                </a:ext>
              </a:extLst>
            </p:cNvPr>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353;p84">
              <a:extLst>
                <a:ext uri="{FF2B5EF4-FFF2-40B4-BE49-F238E27FC236}">
                  <a16:creationId xmlns:a16="http://schemas.microsoft.com/office/drawing/2014/main" id="{8813369B-184F-41B4-9563-ABB2AFDE0022}"/>
                </a:ext>
              </a:extLst>
            </p:cNvPr>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354;p84">
              <a:extLst>
                <a:ext uri="{FF2B5EF4-FFF2-40B4-BE49-F238E27FC236}">
                  <a16:creationId xmlns:a16="http://schemas.microsoft.com/office/drawing/2014/main" id="{A68378E1-A4C0-471A-A5EB-00E4D3B90C4B}"/>
                </a:ext>
              </a:extLst>
            </p:cNvPr>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355;p84">
              <a:extLst>
                <a:ext uri="{FF2B5EF4-FFF2-40B4-BE49-F238E27FC236}">
                  <a16:creationId xmlns:a16="http://schemas.microsoft.com/office/drawing/2014/main" id="{07F0AE15-95AE-486B-8555-D74770575668}"/>
                </a:ext>
              </a:extLst>
            </p:cNvPr>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356;p84">
              <a:extLst>
                <a:ext uri="{FF2B5EF4-FFF2-40B4-BE49-F238E27FC236}">
                  <a16:creationId xmlns:a16="http://schemas.microsoft.com/office/drawing/2014/main" id="{9A855BB5-2F8F-4BEB-B4FF-6009F96C37C8}"/>
                </a:ext>
              </a:extLst>
            </p:cNvPr>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357;p84">
              <a:extLst>
                <a:ext uri="{FF2B5EF4-FFF2-40B4-BE49-F238E27FC236}">
                  <a16:creationId xmlns:a16="http://schemas.microsoft.com/office/drawing/2014/main" id="{65A1AF2E-B46D-4883-B64A-F96F0D56018D}"/>
                </a:ext>
              </a:extLst>
            </p:cNvPr>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358;p84">
              <a:extLst>
                <a:ext uri="{FF2B5EF4-FFF2-40B4-BE49-F238E27FC236}">
                  <a16:creationId xmlns:a16="http://schemas.microsoft.com/office/drawing/2014/main" id="{64288E9F-6C7A-4B62-9FDF-23FBB384583A}"/>
                </a:ext>
              </a:extLst>
            </p:cNvPr>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359;p84">
              <a:extLst>
                <a:ext uri="{FF2B5EF4-FFF2-40B4-BE49-F238E27FC236}">
                  <a16:creationId xmlns:a16="http://schemas.microsoft.com/office/drawing/2014/main" id="{19AC5EDF-F657-4964-8B5D-A6ED3B86092B}"/>
                </a:ext>
              </a:extLst>
            </p:cNvPr>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360;p84">
              <a:extLst>
                <a:ext uri="{FF2B5EF4-FFF2-40B4-BE49-F238E27FC236}">
                  <a16:creationId xmlns:a16="http://schemas.microsoft.com/office/drawing/2014/main" id="{8BC90709-49BA-488F-909E-7857191A34D6}"/>
                </a:ext>
              </a:extLst>
            </p:cNvPr>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361;p84">
              <a:extLst>
                <a:ext uri="{FF2B5EF4-FFF2-40B4-BE49-F238E27FC236}">
                  <a16:creationId xmlns:a16="http://schemas.microsoft.com/office/drawing/2014/main" id="{2654F6BB-81F6-41A5-A64B-2EF56AC3C6AB}"/>
                </a:ext>
              </a:extLst>
            </p:cNvPr>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362;p84">
              <a:extLst>
                <a:ext uri="{FF2B5EF4-FFF2-40B4-BE49-F238E27FC236}">
                  <a16:creationId xmlns:a16="http://schemas.microsoft.com/office/drawing/2014/main" id="{5181362E-B71F-4859-9644-61AC8BE9CE97}"/>
                </a:ext>
              </a:extLst>
            </p:cNvPr>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363;p84">
              <a:extLst>
                <a:ext uri="{FF2B5EF4-FFF2-40B4-BE49-F238E27FC236}">
                  <a16:creationId xmlns:a16="http://schemas.microsoft.com/office/drawing/2014/main" id="{BE010E8E-395D-4D19-92A7-9068B454DFE3}"/>
                </a:ext>
              </a:extLst>
            </p:cNvPr>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364;p84">
              <a:extLst>
                <a:ext uri="{FF2B5EF4-FFF2-40B4-BE49-F238E27FC236}">
                  <a16:creationId xmlns:a16="http://schemas.microsoft.com/office/drawing/2014/main" id="{960C15F2-B064-4A71-98D4-63FB866A2A11}"/>
                </a:ext>
              </a:extLst>
            </p:cNvPr>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365;p84">
              <a:extLst>
                <a:ext uri="{FF2B5EF4-FFF2-40B4-BE49-F238E27FC236}">
                  <a16:creationId xmlns:a16="http://schemas.microsoft.com/office/drawing/2014/main" id="{FA8A2006-5568-44D6-BF93-E8E60B469851}"/>
                </a:ext>
              </a:extLst>
            </p:cNvPr>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366;p84">
              <a:extLst>
                <a:ext uri="{FF2B5EF4-FFF2-40B4-BE49-F238E27FC236}">
                  <a16:creationId xmlns:a16="http://schemas.microsoft.com/office/drawing/2014/main" id="{5B7783E3-FBC8-4424-B767-7D90C9FA995F}"/>
                </a:ext>
              </a:extLst>
            </p:cNvPr>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367;p84">
              <a:extLst>
                <a:ext uri="{FF2B5EF4-FFF2-40B4-BE49-F238E27FC236}">
                  <a16:creationId xmlns:a16="http://schemas.microsoft.com/office/drawing/2014/main" id="{C91FD968-E1A7-4DE1-B4FB-8AD3192B6C2F}"/>
                </a:ext>
              </a:extLst>
            </p:cNvPr>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368;p84">
              <a:extLst>
                <a:ext uri="{FF2B5EF4-FFF2-40B4-BE49-F238E27FC236}">
                  <a16:creationId xmlns:a16="http://schemas.microsoft.com/office/drawing/2014/main" id="{0634FD9B-A8A4-4601-AC91-102DD5BB23EF}"/>
                </a:ext>
              </a:extLst>
            </p:cNvPr>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369;p84">
              <a:extLst>
                <a:ext uri="{FF2B5EF4-FFF2-40B4-BE49-F238E27FC236}">
                  <a16:creationId xmlns:a16="http://schemas.microsoft.com/office/drawing/2014/main" id="{F2BA55ED-1619-40D4-B363-E1870357D4BF}"/>
                </a:ext>
              </a:extLst>
            </p:cNvPr>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370;p84">
              <a:extLst>
                <a:ext uri="{FF2B5EF4-FFF2-40B4-BE49-F238E27FC236}">
                  <a16:creationId xmlns:a16="http://schemas.microsoft.com/office/drawing/2014/main" id="{D358C0CC-7B6D-43C1-8E6B-C14B0A8DBEE1}"/>
                </a:ext>
              </a:extLst>
            </p:cNvPr>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371;p84">
              <a:extLst>
                <a:ext uri="{FF2B5EF4-FFF2-40B4-BE49-F238E27FC236}">
                  <a16:creationId xmlns:a16="http://schemas.microsoft.com/office/drawing/2014/main" id="{4FE98D5F-1D5F-46D9-8E75-B5D4809C36EB}"/>
                </a:ext>
              </a:extLst>
            </p:cNvPr>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372;p84">
              <a:extLst>
                <a:ext uri="{FF2B5EF4-FFF2-40B4-BE49-F238E27FC236}">
                  <a16:creationId xmlns:a16="http://schemas.microsoft.com/office/drawing/2014/main" id="{BB94921A-8EBE-4232-ADDC-A6099E3D7518}"/>
                </a:ext>
              </a:extLst>
            </p:cNvPr>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raphic 2" descr="Checkmark">
            <a:extLst>
              <a:ext uri="{FF2B5EF4-FFF2-40B4-BE49-F238E27FC236}">
                <a16:creationId xmlns:a16="http://schemas.microsoft.com/office/drawing/2014/main" id="{C788EAF1-04BB-45CC-8FBE-7B441468BF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8518" y="3521562"/>
            <a:ext cx="914400" cy="914400"/>
          </a:xfrm>
          <a:prstGeom prst="rect">
            <a:avLst/>
          </a:prstGeom>
        </p:spPr>
      </p:pic>
      <p:pic>
        <p:nvPicPr>
          <p:cNvPr id="152" name="Graphic 151" descr="Checkmark">
            <a:extLst>
              <a:ext uri="{FF2B5EF4-FFF2-40B4-BE49-F238E27FC236}">
                <a16:creationId xmlns:a16="http://schemas.microsoft.com/office/drawing/2014/main" id="{D5FB909D-2CC4-41B7-A904-22ED854719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0755" y="3434246"/>
            <a:ext cx="914400" cy="914400"/>
          </a:xfrm>
          <a:prstGeom prst="rect">
            <a:avLst/>
          </a:prstGeom>
        </p:spPr>
      </p:pic>
      <p:pic>
        <p:nvPicPr>
          <p:cNvPr id="6" name="Graphic 5" descr="Bullseye">
            <a:extLst>
              <a:ext uri="{FF2B5EF4-FFF2-40B4-BE49-F238E27FC236}">
                <a16:creationId xmlns:a16="http://schemas.microsoft.com/office/drawing/2014/main" id="{F1F7D1D6-4AA5-4ADB-939E-4B6721D67D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3370" y="3849416"/>
            <a:ext cx="1374960" cy="137496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9779460-E2CD-4EC7-9D9A-482DF417396B}"/>
              </a:ext>
            </a:extLst>
          </p:cNvPr>
          <p:cNvSpPr>
            <a:spLocks noGrp="1"/>
          </p:cNvSpPr>
          <p:nvPr/>
        </p:nvSpPr>
        <p:spPr>
          <a:xfrm>
            <a:off x="544157" y="636476"/>
            <a:ext cx="8308181" cy="426807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lIns="68580" tIns="34290" rIns="68580" bIns="3429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br>
              <a:rPr lang="en-US" sz="900" b="1" dirty="0">
                <a:solidFill>
                  <a:schemeClr val="bg1"/>
                </a:solidFill>
              </a:rPr>
            </a:br>
            <a:br>
              <a:rPr lang="en-US" sz="900" dirty="0">
                <a:solidFill>
                  <a:schemeClr val="bg1"/>
                </a:solidFill>
                <a:latin typeface="Franklin Gothic Medium" panose="020B0603020102020204" pitchFamily="34" charset="0"/>
              </a:rPr>
            </a:br>
            <a:endParaRPr lang="en-US" sz="900" b="1" dirty="0">
              <a:solidFill>
                <a:schemeClr val="bg1"/>
              </a:solidFill>
              <a:latin typeface="Franklin Gothic Medium" panose="020B0603020102020204" pitchFamily="34" charset="0"/>
            </a:endParaRPr>
          </a:p>
          <a:p>
            <a:endParaRPr lang="en-US" sz="900" dirty="0">
              <a:solidFill>
                <a:schemeClr val="bg1"/>
              </a:solidFill>
            </a:endParaRPr>
          </a:p>
        </p:txBody>
      </p:sp>
      <p:sp>
        <p:nvSpPr>
          <p:cNvPr id="11" name="Content Placeholder 2">
            <a:extLst>
              <a:ext uri="{FF2B5EF4-FFF2-40B4-BE49-F238E27FC236}">
                <a16:creationId xmlns:a16="http://schemas.microsoft.com/office/drawing/2014/main" id="{F8521BEA-616A-4270-B232-1C5B6BCE437A}"/>
              </a:ext>
            </a:extLst>
          </p:cNvPr>
          <p:cNvSpPr txBox="1">
            <a:spLocks/>
          </p:cNvSpPr>
          <p:nvPr/>
        </p:nvSpPr>
        <p:spPr>
          <a:xfrm>
            <a:off x="544157" y="553304"/>
            <a:ext cx="8176331" cy="4434421"/>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Questrial"/>
              <a:buNone/>
              <a:defRPr sz="1700" b="0" i="0" u="none" strike="noStrike" cap="none">
                <a:solidFill>
                  <a:schemeClr val="accent4"/>
                </a:solidFill>
                <a:latin typeface="Questrial"/>
                <a:ea typeface="Questrial"/>
                <a:cs typeface="Questrial"/>
                <a:sym typeface="Questrial"/>
              </a:defRPr>
            </a:lvl1pPr>
            <a:lvl2pPr marL="914400" marR="0" lvl="1"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2pPr>
            <a:lvl3pPr marL="1371600" marR="0" lvl="2"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3pPr>
            <a:lvl4pPr marL="1828800" marR="0" lvl="3"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4pPr>
            <a:lvl5pPr marL="2286000" marR="0" lvl="4"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5pPr>
            <a:lvl6pPr marL="2743200" marR="0" lvl="5"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6pPr>
            <a:lvl7pPr marL="3200400" marR="0" lvl="6"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7pPr>
            <a:lvl8pPr marL="3657600" marR="0" lvl="7"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8pPr>
            <a:lvl9pPr marL="4114800" marR="0" lvl="8" indent="-317500" algn="l" rtl="0">
              <a:lnSpc>
                <a:spcPct val="100000"/>
              </a:lnSpc>
              <a:spcBef>
                <a:spcPts val="0"/>
              </a:spcBef>
              <a:spcAft>
                <a:spcPts val="0"/>
              </a:spcAft>
              <a:buClr>
                <a:schemeClr val="dk1"/>
              </a:buClr>
              <a:buSzPts val="1400"/>
              <a:buFont typeface="Questrial"/>
              <a:buNone/>
              <a:defRPr sz="1700" b="0" i="0" u="none" strike="noStrike" cap="none">
                <a:solidFill>
                  <a:schemeClr val="accent4"/>
                </a:solidFill>
                <a:latin typeface="Questrial"/>
                <a:ea typeface="Questrial"/>
                <a:cs typeface="Questrial"/>
                <a:sym typeface="Questrial"/>
              </a:defRPr>
            </a:lvl9pPr>
          </a:lstStyle>
          <a:p>
            <a:pPr>
              <a:buFont typeface="Arial" panose="020B0604020202020204" pitchFamily="34" charset="0"/>
              <a:buChar char="•"/>
            </a:pPr>
            <a:r>
              <a:rPr lang="en-US" i="1" dirty="0">
                <a:solidFill>
                  <a:schemeClr val="tx1"/>
                </a:solidFill>
              </a:rPr>
              <a:t>Marketing Ideas for Loan Companies: Better Personal Loan Advertisement</a:t>
            </a:r>
            <a:r>
              <a:rPr lang="en-US" dirty="0">
                <a:solidFill>
                  <a:schemeClr val="tx1"/>
                </a:solidFill>
              </a:rPr>
              <a:t>. (n.d.). Retrieved June 22, 2021, from https://www.msp-pgh.com/personal-loan-marketing-ideas-for-loan-companies/ </a:t>
            </a:r>
          </a:p>
          <a:p>
            <a:pPr>
              <a:buFont typeface="Arial" panose="020B0604020202020204" pitchFamily="34" charset="0"/>
              <a:buChar char="•"/>
            </a:pPr>
            <a:r>
              <a:rPr lang="en-US" i="1" dirty="0">
                <a:solidFill>
                  <a:schemeClr val="tx1"/>
                </a:solidFill>
              </a:rPr>
              <a:t>Personal Loan Statistics for 2020 | The Ascent</a:t>
            </a:r>
            <a:r>
              <a:rPr lang="en-US" dirty="0">
                <a:solidFill>
                  <a:schemeClr val="tx1"/>
                </a:solidFill>
              </a:rPr>
              <a:t>. (n.d.). Retrieved June 23, 2021, from https://www.fool.com/the-ascent/research/personal-loan-statistics/</a:t>
            </a:r>
          </a:p>
          <a:p>
            <a:pPr>
              <a:buFont typeface="Arial" panose="020B0604020202020204" pitchFamily="34" charset="0"/>
              <a:buChar char="•"/>
            </a:pPr>
            <a:r>
              <a:rPr lang="en-US" i="1" dirty="0">
                <a:solidFill>
                  <a:schemeClr val="tx1"/>
                </a:solidFill>
              </a:rPr>
              <a:t>Personal Loans for Debt Consolidation: What’s The Average Amount?</a:t>
            </a:r>
            <a:r>
              <a:rPr lang="en-US" dirty="0">
                <a:solidFill>
                  <a:schemeClr val="tx1"/>
                </a:solidFill>
              </a:rPr>
              <a:t> (n.d.). Retrieved June 22,2021, from https://www.cnbc.com/select/average-personal-loan-amount-for-debt-consolidation/</a:t>
            </a:r>
          </a:p>
          <a:p>
            <a:pPr>
              <a:buFont typeface="Arial" panose="020B0604020202020204" pitchFamily="34" charset="0"/>
              <a:buChar char="•"/>
            </a:pPr>
            <a:r>
              <a:rPr lang="en-US" i="1" dirty="0">
                <a:solidFill>
                  <a:schemeClr val="tx1"/>
                </a:solidFill>
              </a:rPr>
              <a:t>6 Things To Know About Personal Loans | Credit Karma</a:t>
            </a:r>
            <a:r>
              <a:rPr lang="en-US" dirty="0">
                <a:solidFill>
                  <a:schemeClr val="tx1"/>
                </a:solidFill>
              </a:rPr>
              <a:t>. (n.d.). Retrieved June 24, 2021, from https://www.creditkarma.com/personal-loans/i/what-you-should-know-about-personal-loans</a:t>
            </a:r>
          </a:p>
          <a:p>
            <a:pPr>
              <a:buFont typeface="Arial" panose="020B0604020202020204" pitchFamily="34" charset="0"/>
              <a:buChar char="•"/>
            </a:pPr>
            <a:r>
              <a:rPr lang="en-US" i="1" dirty="0">
                <a:solidFill>
                  <a:schemeClr val="tx1"/>
                </a:solidFill>
              </a:rPr>
              <a:t>How much debt Americans have at every age</a:t>
            </a:r>
            <a:r>
              <a:rPr lang="en-US" dirty="0">
                <a:solidFill>
                  <a:schemeClr val="tx1"/>
                </a:solidFill>
              </a:rPr>
              <a:t>. (n.d.). Retrieved June 22, 2021, from https://www.cnbc.com/2018/08/20/how-much-debt-americans-have-at-every-age.html</a:t>
            </a:r>
          </a:p>
          <a:p>
            <a:pPr>
              <a:buFont typeface="Arial" panose="020B0604020202020204" pitchFamily="34" charset="0"/>
              <a:buChar char="•"/>
            </a:pPr>
            <a:r>
              <a:rPr lang="en-US" i="1" dirty="0">
                <a:solidFill>
                  <a:schemeClr val="tx1"/>
                </a:solidFill>
              </a:rPr>
              <a:t>Grants | Federal Student Aid</a:t>
            </a:r>
            <a:r>
              <a:rPr lang="en-US" dirty="0">
                <a:solidFill>
                  <a:schemeClr val="tx1"/>
                </a:solidFill>
              </a:rPr>
              <a:t>. (n.d.). Retrieved June 24, 2021, from https://studentaid.gov/understand-aid/types/grants</a:t>
            </a:r>
          </a:p>
          <a:p>
            <a:pPr>
              <a:buFont typeface="Arial" panose="020B0604020202020204" pitchFamily="34" charset="0"/>
              <a:buChar char="•"/>
            </a:pPr>
            <a:r>
              <a:rPr lang="en-US" i="1" dirty="0">
                <a:solidFill>
                  <a:schemeClr val="tx1"/>
                </a:solidFill>
              </a:rPr>
              <a:t>Securities Analysis: Investment Risks and the SIE - dummies</a:t>
            </a:r>
            <a:r>
              <a:rPr lang="en-US" dirty="0">
                <a:solidFill>
                  <a:schemeClr val="tx1"/>
                </a:solidFill>
              </a:rPr>
              <a:t>. (n.d.). Retrieved June 26, 2021, from https://www.dummies.com/test-prep/securities-analysis-investment-risks-and-the-sie/</a:t>
            </a:r>
          </a:p>
          <a:p>
            <a:pPr>
              <a:buFont typeface="Arial" panose="020B0604020202020204" pitchFamily="34" charset="0"/>
              <a:buChar char="•"/>
            </a:pPr>
            <a:r>
              <a:rPr lang="en-US" i="1" dirty="0">
                <a:solidFill>
                  <a:schemeClr val="tx1"/>
                </a:solidFill>
              </a:rPr>
              <a:t>Good Reasons for Personal Loans</a:t>
            </a:r>
            <a:r>
              <a:rPr lang="en-US" dirty="0">
                <a:solidFill>
                  <a:schemeClr val="tx1"/>
                </a:solidFill>
              </a:rPr>
              <a:t>. (n.d.). Retrieved June 26, 2021, from https://howmuch.net/articles/why-do-americans-take-out-personal-loans</a:t>
            </a:r>
          </a:p>
        </p:txBody>
      </p:sp>
      <p:sp>
        <p:nvSpPr>
          <p:cNvPr id="12" name="Rectangle 11">
            <a:extLst>
              <a:ext uri="{FF2B5EF4-FFF2-40B4-BE49-F238E27FC236}">
                <a16:creationId xmlns:a16="http://schemas.microsoft.com/office/drawing/2014/main" id="{AA16EAD0-54E8-4157-83EC-89C97B4C2306}"/>
              </a:ext>
            </a:extLst>
          </p:cNvPr>
          <p:cNvSpPr/>
          <p:nvPr/>
        </p:nvSpPr>
        <p:spPr>
          <a:xfrm>
            <a:off x="3781559" y="173164"/>
            <a:ext cx="1580882" cy="338554"/>
          </a:xfrm>
          <a:prstGeom prst="rect">
            <a:avLst/>
          </a:prstGeom>
        </p:spPr>
        <p:txBody>
          <a:bodyPr wrap="none">
            <a:spAutoFit/>
          </a:bodyPr>
          <a:lstStyle/>
          <a:p>
            <a:r>
              <a:rPr lang="en-US" sz="1600" b="1" dirty="0">
                <a:solidFill>
                  <a:schemeClr val="accent4"/>
                </a:solidFill>
              </a:rPr>
              <a:t>REFERENCES</a:t>
            </a:r>
          </a:p>
        </p:txBody>
      </p:sp>
    </p:spTree>
    <p:extLst>
      <p:ext uri="{BB962C8B-B14F-4D97-AF65-F5344CB8AC3E}">
        <p14:creationId xmlns:p14="http://schemas.microsoft.com/office/powerpoint/2010/main" val="1899419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rapezoid 34">
            <a:extLst>
              <a:ext uri="{FF2B5EF4-FFF2-40B4-BE49-F238E27FC236}">
                <a16:creationId xmlns:a16="http://schemas.microsoft.com/office/drawing/2014/main" id="{E676D046-1802-47AC-AB11-37200DF6BE3E}"/>
              </a:ext>
            </a:extLst>
          </p:cNvPr>
          <p:cNvSpPr/>
          <p:nvPr/>
        </p:nvSpPr>
        <p:spPr>
          <a:xfrm>
            <a:off x="-285901" y="-5200982"/>
            <a:ext cx="9715801" cy="9251020"/>
          </a:xfrm>
          <a:prstGeom prst="trapezoid">
            <a:avLst/>
          </a:prstGeom>
          <a:blipFill dpi="0" rotWithShape="1">
            <a:blip r:embed="rId2">
              <a:alphaModFix amt="4000"/>
            </a:blip>
            <a:srcRect/>
            <a:stretch>
              <a:fillRect l="-26000" t="47000" r="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6233B3C-A379-4066-99E2-787683DBA3D1}"/>
              </a:ext>
            </a:extLst>
          </p:cNvPr>
          <p:cNvSpPr/>
          <p:nvPr/>
        </p:nvSpPr>
        <p:spPr>
          <a:xfrm>
            <a:off x="430259" y="284262"/>
            <a:ext cx="2416046" cy="523220"/>
          </a:xfrm>
          <a:prstGeom prst="rect">
            <a:avLst/>
          </a:prstGeom>
        </p:spPr>
        <p:txBody>
          <a:bodyPr wrap="none">
            <a:spAutoFit/>
          </a:bodyPr>
          <a:lstStyle/>
          <a:p>
            <a:r>
              <a:rPr lang="en-US" sz="2800" dirty="0">
                <a:ln w="0"/>
                <a:solidFill>
                  <a:schemeClr val="bg1"/>
                </a:solidFill>
                <a:effectLst>
                  <a:outerShdw blurRad="38100" dist="19050" dir="2700000" algn="tl" rotWithShape="0">
                    <a:schemeClr val="dk1">
                      <a:alpha val="40000"/>
                    </a:schemeClr>
                  </a:outerShdw>
                </a:effectLst>
              </a:rPr>
              <a:t>OBJECTIVES</a:t>
            </a:r>
            <a:endParaRPr lang="en-US" sz="2800" dirty="0"/>
          </a:p>
        </p:txBody>
      </p:sp>
      <p:sp>
        <p:nvSpPr>
          <p:cNvPr id="3" name="Content Placeholder 2">
            <a:extLst>
              <a:ext uri="{FF2B5EF4-FFF2-40B4-BE49-F238E27FC236}">
                <a16:creationId xmlns:a16="http://schemas.microsoft.com/office/drawing/2014/main" id="{208AD7F0-3D11-4277-BEFF-02E5050D8259}"/>
              </a:ext>
            </a:extLst>
          </p:cNvPr>
          <p:cNvSpPr txBox="1">
            <a:spLocks/>
          </p:cNvSpPr>
          <p:nvPr/>
        </p:nvSpPr>
        <p:spPr>
          <a:xfrm>
            <a:off x="5295902" y="2520775"/>
            <a:ext cx="3386771" cy="201707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Questrial"/>
              <a:buChar char="●"/>
              <a:defRPr sz="1800" b="0" i="0" u="none" strike="noStrike" cap="none">
                <a:solidFill>
                  <a:schemeClr val="dk1"/>
                </a:solidFill>
                <a:latin typeface="Questrial"/>
                <a:ea typeface="Questrial"/>
                <a:cs typeface="Questrial"/>
                <a:sym typeface="Questrial"/>
              </a:defRPr>
            </a:lvl1pPr>
            <a:lvl2pPr marL="914400" marR="0" lvl="1" indent="-317500" algn="l" rtl="0">
              <a:lnSpc>
                <a:spcPct val="100000"/>
              </a:lnSpc>
              <a:spcBef>
                <a:spcPts val="160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2pPr>
            <a:lvl3pPr marL="1371600" marR="0" lvl="2" indent="-317500" algn="l" rtl="0">
              <a:lnSpc>
                <a:spcPct val="100000"/>
              </a:lnSpc>
              <a:spcBef>
                <a:spcPts val="160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3pPr>
            <a:lvl4pPr marL="1828800" marR="0" lvl="3" indent="-317500" algn="l" rtl="0">
              <a:lnSpc>
                <a:spcPct val="100000"/>
              </a:lnSpc>
              <a:spcBef>
                <a:spcPts val="160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4pPr>
            <a:lvl5pPr marL="2286000" marR="0" lvl="4" indent="-317500" algn="l" rtl="0">
              <a:lnSpc>
                <a:spcPct val="100000"/>
              </a:lnSpc>
              <a:spcBef>
                <a:spcPts val="160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5pPr>
            <a:lvl6pPr marL="2743200" marR="0" lvl="5" indent="-317500" algn="l" rtl="0">
              <a:lnSpc>
                <a:spcPct val="100000"/>
              </a:lnSpc>
              <a:spcBef>
                <a:spcPts val="160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6pPr>
            <a:lvl7pPr marL="3200400" marR="0" lvl="6" indent="-317500" algn="l" rtl="0">
              <a:lnSpc>
                <a:spcPct val="100000"/>
              </a:lnSpc>
              <a:spcBef>
                <a:spcPts val="160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7pPr>
            <a:lvl8pPr marL="3657600" marR="0" lvl="7" indent="-317500" algn="l" rtl="0">
              <a:lnSpc>
                <a:spcPct val="100000"/>
              </a:lnSpc>
              <a:spcBef>
                <a:spcPts val="1600"/>
              </a:spcBef>
              <a:spcAft>
                <a:spcPts val="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8pPr>
            <a:lvl9pPr marL="4114800" marR="0" lvl="8" indent="-317500" algn="l" rtl="0">
              <a:lnSpc>
                <a:spcPct val="100000"/>
              </a:lnSpc>
              <a:spcBef>
                <a:spcPts val="1600"/>
              </a:spcBef>
              <a:spcAft>
                <a:spcPts val="1600"/>
              </a:spcAft>
              <a:buClr>
                <a:schemeClr val="dk1"/>
              </a:buClr>
              <a:buSzPts val="1400"/>
              <a:buFont typeface="Questrial"/>
              <a:buChar char="■"/>
              <a:defRPr sz="1400" b="0" i="0" u="none" strike="noStrike" cap="none">
                <a:solidFill>
                  <a:schemeClr val="dk1"/>
                </a:solidFill>
                <a:latin typeface="Questrial"/>
                <a:ea typeface="Questrial"/>
                <a:cs typeface="Questrial"/>
                <a:sym typeface="Questrial"/>
              </a:defRPr>
            </a:lvl9pPr>
          </a:lstStyle>
          <a:p>
            <a:pPr marL="114300" indent="0" algn="ctr">
              <a:buNone/>
            </a:pPr>
            <a:r>
              <a:rPr lang="en-US" sz="1600" b="1" dirty="0">
                <a:solidFill>
                  <a:schemeClr val="bg1"/>
                </a:solidFill>
                <a:latin typeface="Franklin Gothic Book" panose="020B0503020102020204" pitchFamily="34" charset="0"/>
              </a:rPr>
              <a:t>To identify the potential clients for loans by minimizing loss of resources and opportunities.</a:t>
            </a:r>
          </a:p>
          <a:p>
            <a:pPr marL="114300" indent="0" algn="ctr">
              <a:buNone/>
            </a:pPr>
            <a:endParaRPr lang="en-US" sz="1600" b="1" dirty="0">
              <a:solidFill>
                <a:schemeClr val="bg1"/>
              </a:solidFill>
              <a:latin typeface="Franklin Gothic Book" panose="020B0503020102020204" pitchFamily="34" charset="0"/>
            </a:endParaRPr>
          </a:p>
          <a:p>
            <a:pPr marL="114300" indent="0" algn="ctr">
              <a:buNone/>
            </a:pPr>
            <a:endParaRPr lang="en-US" sz="1600" b="1" dirty="0">
              <a:solidFill>
                <a:schemeClr val="bg1"/>
              </a:solidFill>
              <a:latin typeface="Franklin Gothic Book" panose="020B0503020102020204" pitchFamily="34" charset="0"/>
            </a:endParaRPr>
          </a:p>
          <a:p>
            <a:pPr marL="114300" indent="0" algn="ctr">
              <a:buNone/>
            </a:pPr>
            <a:endParaRPr lang="en-US" sz="1200" b="1" dirty="0">
              <a:solidFill>
                <a:schemeClr val="bg1"/>
              </a:solidFill>
              <a:latin typeface="Franklin Gothic Book" panose="020B0503020102020204" pitchFamily="34" charset="0"/>
            </a:endParaRPr>
          </a:p>
        </p:txBody>
      </p:sp>
      <p:sp>
        <p:nvSpPr>
          <p:cNvPr id="4" name="Rectangle 3">
            <a:extLst>
              <a:ext uri="{FF2B5EF4-FFF2-40B4-BE49-F238E27FC236}">
                <a16:creationId xmlns:a16="http://schemas.microsoft.com/office/drawing/2014/main" id="{160AFF1C-4BE4-495F-93E1-CC53C85D96DA}"/>
              </a:ext>
            </a:extLst>
          </p:cNvPr>
          <p:cNvSpPr/>
          <p:nvPr/>
        </p:nvSpPr>
        <p:spPr>
          <a:xfrm>
            <a:off x="651239" y="2480378"/>
            <a:ext cx="3196861" cy="1569660"/>
          </a:xfrm>
          <a:prstGeom prst="rect">
            <a:avLst/>
          </a:prstGeom>
        </p:spPr>
        <p:txBody>
          <a:bodyPr wrap="square">
            <a:spAutoFit/>
          </a:bodyPr>
          <a:lstStyle/>
          <a:p>
            <a:pPr marL="114300" indent="0" algn="ctr">
              <a:buNone/>
            </a:pPr>
            <a:r>
              <a:rPr lang="en-US" sz="1600" b="1" dirty="0">
                <a:solidFill>
                  <a:schemeClr val="bg1"/>
                </a:solidFill>
                <a:latin typeface="Franklin Gothic Book" panose="020B0503020102020204" pitchFamily="34" charset="0"/>
              </a:rPr>
              <a:t>To construct a suitable model to predict whether a customer will accept the Personal Loan offer based on customer demographic information and their relationship with the bank.</a:t>
            </a:r>
          </a:p>
        </p:txBody>
      </p:sp>
      <p:sp>
        <p:nvSpPr>
          <p:cNvPr id="5" name="Rectangle 4">
            <a:extLst>
              <a:ext uri="{FF2B5EF4-FFF2-40B4-BE49-F238E27FC236}">
                <a16:creationId xmlns:a16="http://schemas.microsoft.com/office/drawing/2014/main" id="{B4E4A9DD-1AB7-4D07-B074-1B13CF736676}"/>
              </a:ext>
            </a:extLst>
          </p:cNvPr>
          <p:cNvSpPr/>
          <p:nvPr/>
        </p:nvSpPr>
        <p:spPr>
          <a:xfrm>
            <a:off x="1638282" y="2164585"/>
            <a:ext cx="1168910" cy="276999"/>
          </a:xfrm>
          <a:prstGeom prst="rect">
            <a:avLst/>
          </a:prstGeom>
        </p:spPr>
        <p:txBody>
          <a:bodyPr wrap="none">
            <a:spAutoFit/>
          </a:bodyPr>
          <a:lstStyle/>
          <a:p>
            <a:r>
              <a:rPr lang="en-US" sz="1200" b="1" dirty="0">
                <a:ln w="0"/>
                <a:solidFill>
                  <a:schemeClr val="accent1">
                    <a:lumMod val="40000"/>
                    <a:lumOff val="60000"/>
                  </a:schemeClr>
                </a:solidFill>
                <a:effectLst>
                  <a:outerShdw blurRad="38100" dist="19050" dir="2700000" algn="tl" rotWithShape="0">
                    <a:schemeClr val="dk1">
                      <a:alpha val="40000"/>
                    </a:schemeClr>
                  </a:outerShdw>
                </a:effectLst>
              </a:rPr>
              <a:t>OBJECTIVE</a:t>
            </a:r>
            <a:r>
              <a:rPr lang="en-US" sz="1000" b="1" dirty="0">
                <a:ln w="0"/>
                <a:solidFill>
                  <a:schemeClr val="accent1">
                    <a:lumMod val="40000"/>
                    <a:lumOff val="60000"/>
                  </a:schemeClr>
                </a:solidFill>
                <a:effectLst>
                  <a:outerShdw blurRad="38100" dist="19050" dir="2700000" algn="tl" rotWithShape="0">
                    <a:schemeClr val="dk1">
                      <a:alpha val="40000"/>
                    </a:schemeClr>
                  </a:outerShdw>
                </a:effectLst>
              </a:rPr>
              <a:t> 1</a:t>
            </a:r>
            <a:endParaRPr lang="en-US" sz="1000" b="1" dirty="0">
              <a:solidFill>
                <a:schemeClr val="accent1">
                  <a:lumMod val="40000"/>
                  <a:lumOff val="60000"/>
                </a:schemeClr>
              </a:solidFill>
            </a:endParaRPr>
          </a:p>
        </p:txBody>
      </p:sp>
      <p:sp>
        <p:nvSpPr>
          <p:cNvPr id="6" name="Rectangle 5">
            <a:extLst>
              <a:ext uri="{FF2B5EF4-FFF2-40B4-BE49-F238E27FC236}">
                <a16:creationId xmlns:a16="http://schemas.microsoft.com/office/drawing/2014/main" id="{C8E94FEF-5218-49DA-988B-70B2E2675E5B}"/>
              </a:ext>
            </a:extLst>
          </p:cNvPr>
          <p:cNvSpPr/>
          <p:nvPr/>
        </p:nvSpPr>
        <p:spPr>
          <a:xfrm>
            <a:off x="6417078" y="2179481"/>
            <a:ext cx="1184940" cy="276999"/>
          </a:xfrm>
          <a:prstGeom prst="rect">
            <a:avLst/>
          </a:prstGeom>
        </p:spPr>
        <p:txBody>
          <a:bodyPr wrap="none">
            <a:spAutoFit/>
          </a:bodyPr>
          <a:lstStyle/>
          <a:p>
            <a:r>
              <a:rPr lang="en-US" sz="1200" b="1" dirty="0">
                <a:ln w="0"/>
                <a:solidFill>
                  <a:schemeClr val="accent1">
                    <a:lumMod val="40000"/>
                    <a:lumOff val="60000"/>
                  </a:schemeClr>
                </a:solidFill>
                <a:effectLst>
                  <a:outerShdw blurRad="38100" dist="19050" dir="2700000" algn="tl" rotWithShape="0">
                    <a:schemeClr val="dk1">
                      <a:alpha val="40000"/>
                    </a:schemeClr>
                  </a:outerShdw>
                </a:effectLst>
              </a:rPr>
              <a:t>OBJECTIVE 2</a:t>
            </a:r>
            <a:endParaRPr lang="en-US" sz="1200" b="1" dirty="0">
              <a:solidFill>
                <a:schemeClr val="accent1">
                  <a:lumMod val="40000"/>
                  <a:lumOff val="60000"/>
                </a:schemeClr>
              </a:solidFill>
            </a:endParaRPr>
          </a:p>
        </p:txBody>
      </p:sp>
      <p:grpSp>
        <p:nvGrpSpPr>
          <p:cNvPr id="7" name="Google Shape;12125;p73">
            <a:extLst>
              <a:ext uri="{FF2B5EF4-FFF2-40B4-BE49-F238E27FC236}">
                <a16:creationId xmlns:a16="http://schemas.microsoft.com/office/drawing/2014/main" id="{B562A5F2-1866-444E-A17D-277D26BFCBAD}"/>
              </a:ext>
            </a:extLst>
          </p:cNvPr>
          <p:cNvGrpSpPr/>
          <p:nvPr/>
        </p:nvGrpSpPr>
        <p:grpSpPr>
          <a:xfrm>
            <a:off x="1859002" y="1385071"/>
            <a:ext cx="723392" cy="740404"/>
            <a:chOff x="1768821" y="3361108"/>
            <a:chExt cx="278739" cy="339073"/>
          </a:xfrm>
        </p:grpSpPr>
        <p:sp>
          <p:nvSpPr>
            <p:cNvPr id="8" name="Google Shape;12126;p73">
              <a:extLst>
                <a:ext uri="{FF2B5EF4-FFF2-40B4-BE49-F238E27FC236}">
                  <a16:creationId xmlns:a16="http://schemas.microsoft.com/office/drawing/2014/main" id="{9A60E8B3-C363-4072-99B7-EBCB54857975}"/>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9" name="Google Shape;12127;p73">
              <a:extLst>
                <a:ext uri="{FF2B5EF4-FFF2-40B4-BE49-F238E27FC236}">
                  <a16:creationId xmlns:a16="http://schemas.microsoft.com/office/drawing/2014/main" id="{6EC343D0-DA3F-455A-A482-E9C266AFBC30}"/>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10" name="Google Shape;12128;p73">
              <a:extLst>
                <a:ext uri="{FF2B5EF4-FFF2-40B4-BE49-F238E27FC236}">
                  <a16:creationId xmlns:a16="http://schemas.microsoft.com/office/drawing/2014/main" id="{A1943C9F-4C85-4E7D-8BB8-12F8C1D78FB5}"/>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11" name="Google Shape;12129;p73">
              <a:extLst>
                <a:ext uri="{FF2B5EF4-FFF2-40B4-BE49-F238E27FC236}">
                  <a16:creationId xmlns:a16="http://schemas.microsoft.com/office/drawing/2014/main" id="{518A3B3A-C097-4E83-838C-EE76C597AABC}"/>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12" name="Google Shape;12130;p73">
              <a:extLst>
                <a:ext uri="{FF2B5EF4-FFF2-40B4-BE49-F238E27FC236}">
                  <a16:creationId xmlns:a16="http://schemas.microsoft.com/office/drawing/2014/main" id="{EB4F34D1-D60A-4455-AFA9-9B18F1218EF8}"/>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13" name="Google Shape;12131;p73">
              <a:extLst>
                <a:ext uri="{FF2B5EF4-FFF2-40B4-BE49-F238E27FC236}">
                  <a16:creationId xmlns:a16="http://schemas.microsoft.com/office/drawing/2014/main" id="{D723211F-9570-44EC-9953-1AA07D34ED8D}"/>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14" name="Google Shape;12132;p73">
              <a:extLst>
                <a:ext uri="{FF2B5EF4-FFF2-40B4-BE49-F238E27FC236}">
                  <a16:creationId xmlns:a16="http://schemas.microsoft.com/office/drawing/2014/main" id="{086C5080-5393-4B63-9831-FADDEBA98787}"/>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15" name="Google Shape;12133;p73">
              <a:extLst>
                <a:ext uri="{FF2B5EF4-FFF2-40B4-BE49-F238E27FC236}">
                  <a16:creationId xmlns:a16="http://schemas.microsoft.com/office/drawing/2014/main" id="{C012AD71-2143-4CDB-AABE-8DCDF03B668C}"/>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16" name="Google Shape;12134;p73">
              <a:extLst>
                <a:ext uri="{FF2B5EF4-FFF2-40B4-BE49-F238E27FC236}">
                  <a16:creationId xmlns:a16="http://schemas.microsoft.com/office/drawing/2014/main" id="{782D411D-9E1B-4B1B-9F0D-06D8D1693C09}"/>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17" name="Google Shape;12135;p73">
              <a:extLst>
                <a:ext uri="{FF2B5EF4-FFF2-40B4-BE49-F238E27FC236}">
                  <a16:creationId xmlns:a16="http://schemas.microsoft.com/office/drawing/2014/main" id="{AC446BCC-0AA3-40B2-8FE5-CD23D005B8A8}"/>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18" name="Google Shape;12136;p73">
              <a:extLst>
                <a:ext uri="{FF2B5EF4-FFF2-40B4-BE49-F238E27FC236}">
                  <a16:creationId xmlns:a16="http://schemas.microsoft.com/office/drawing/2014/main" id="{1636EB1F-EC8E-4952-B7D2-F10BC7DB2814}"/>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a:noFill/>
            </a:ln>
          </p:spPr>
          <p:txBody>
            <a:bodyPr spcFirstLastPara="1" wrap="square" lIns="91425" tIns="91425" rIns="91425" bIns="91425" anchor="ctr" anchorCtr="0">
              <a:noAutofit/>
            </a:bodyPr>
            <a:lstStyle/>
            <a:p>
              <a:endParaRPr/>
            </a:p>
          </p:txBody>
        </p:sp>
      </p:grpSp>
      <p:grpSp>
        <p:nvGrpSpPr>
          <p:cNvPr id="19" name="Google Shape;11710;p73">
            <a:extLst>
              <a:ext uri="{FF2B5EF4-FFF2-40B4-BE49-F238E27FC236}">
                <a16:creationId xmlns:a16="http://schemas.microsoft.com/office/drawing/2014/main" id="{4081FB5B-E3B5-4071-BC83-26D2987F5547}"/>
              </a:ext>
            </a:extLst>
          </p:cNvPr>
          <p:cNvGrpSpPr/>
          <p:nvPr/>
        </p:nvGrpSpPr>
        <p:grpSpPr>
          <a:xfrm>
            <a:off x="6690290" y="1320165"/>
            <a:ext cx="557630" cy="657005"/>
            <a:chOff x="1367060" y="2422129"/>
            <a:chExt cx="269261" cy="352050"/>
          </a:xfrm>
        </p:grpSpPr>
        <p:sp>
          <p:nvSpPr>
            <p:cNvPr id="20" name="Google Shape;11711;p73">
              <a:extLst>
                <a:ext uri="{FF2B5EF4-FFF2-40B4-BE49-F238E27FC236}">
                  <a16:creationId xmlns:a16="http://schemas.microsoft.com/office/drawing/2014/main" id="{22943D44-13D4-473D-A21B-5CA983E03D19}"/>
                </a:ext>
              </a:extLst>
            </p:cNvPr>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21" name="Google Shape;11712;p73">
              <a:extLst>
                <a:ext uri="{FF2B5EF4-FFF2-40B4-BE49-F238E27FC236}">
                  <a16:creationId xmlns:a16="http://schemas.microsoft.com/office/drawing/2014/main" id="{C11D3278-E30A-4711-ADB9-F58C86F7B873}"/>
                </a:ext>
              </a:extLst>
            </p:cNvPr>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22" name="Google Shape;11713;p73">
              <a:extLst>
                <a:ext uri="{FF2B5EF4-FFF2-40B4-BE49-F238E27FC236}">
                  <a16:creationId xmlns:a16="http://schemas.microsoft.com/office/drawing/2014/main" id="{920BEDA8-D787-45A5-979E-CB622080C0F0}"/>
                </a:ext>
              </a:extLst>
            </p:cNvPr>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23" name="Google Shape;11714;p73">
              <a:extLst>
                <a:ext uri="{FF2B5EF4-FFF2-40B4-BE49-F238E27FC236}">
                  <a16:creationId xmlns:a16="http://schemas.microsoft.com/office/drawing/2014/main" id="{52DC594F-E0BD-4149-9FAC-2DD6AA8FE289}"/>
                </a:ext>
              </a:extLst>
            </p:cNvPr>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24" name="Google Shape;11715;p73">
              <a:extLst>
                <a:ext uri="{FF2B5EF4-FFF2-40B4-BE49-F238E27FC236}">
                  <a16:creationId xmlns:a16="http://schemas.microsoft.com/office/drawing/2014/main" id="{E50D7FF5-7052-434C-AB58-4C1FE753EB98}"/>
                </a:ext>
              </a:extLst>
            </p:cNvPr>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25" name="Google Shape;11716;p73">
              <a:extLst>
                <a:ext uri="{FF2B5EF4-FFF2-40B4-BE49-F238E27FC236}">
                  <a16:creationId xmlns:a16="http://schemas.microsoft.com/office/drawing/2014/main" id="{9D64A473-2F30-4CEC-91CC-1E6665D5460E}"/>
                </a:ext>
              </a:extLst>
            </p:cNvPr>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26" name="Google Shape;11717;p73">
              <a:extLst>
                <a:ext uri="{FF2B5EF4-FFF2-40B4-BE49-F238E27FC236}">
                  <a16:creationId xmlns:a16="http://schemas.microsoft.com/office/drawing/2014/main" id="{E043914D-5048-4BAD-954F-416911D9D071}"/>
                </a:ext>
              </a:extLst>
            </p:cNvPr>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27" name="Google Shape;11718;p73">
              <a:extLst>
                <a:ext uri="{FF2B5EF4-FFF2-40B4-BE49-F238E27FC236}">
                  <a16:creationId xmlns:a16="http://schemas.microsoft.com/office/drawing/2014/main" id="{83473DD9-24CF-4F7E-964F-A36143803571}"/>
                </a:ext>
              </a:extLst>
            </p:cNvPr>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28" name="Google Shape;11719;p73">
              <a:extLst>
                <a:ext uri="{FF2B5EF4-FFF2-40B4-BE49-F238E27FC236}">
                  <a16:creationId xmlns:a16="http://schemas.microsoft.com/office/drawing/2014/main" id="{B0BB4490-153D-42F0-9DF9-A1973C233A72}"/>
                </a:ext>
              </a:extLst>
            </p:cNvPr>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29" name="Google Shape;11720;p73">
              <a:extLst>
                <a:ext uri="{FF2B5EF4-FFF2-40B4-BE49-F238E27FC236}">
                  <a16:creationId xmlns:a16="http://schemas.microsoft.com/office/drawing/2014/main" id="{7464CA24-7EEE-44FE-A469-CB9503698A8D}"/>
                </a:ext>
              </a:extLst>
            </p:cNvPr>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30" name="Google Shape;11721;p73">
              <a:extLst>
                <a:ext uri="{FF2B5EF4-FFF2-40B4-BE49-F238E27FC236}">
                  <a16:creationId xmlns:a16="http://schemas.microsoft.com/office/drawing/2014/main" id="{BDB4045A-0E97-4E5D-A4D0-39BC66674A60}"/>
                </a:ext>
              </a:extLst>
            </p:cNvPr>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31" name="Google Shape;11722;p73">
              <a:extLst>
                <a:ext uri="{FF2B5EF4-FFF2-40B4-BE49-F238E27FC236}">
                  <a16:creationId xmlns:a16="http://schemas.microsoft.com/office/drawing/2014/main" id="{A9792517-B2A2-4EF1-8FA9-B13D87B34300}"/>
                </a:ext>
              </a:extLst>
            </p:cNvPr>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32" name="Google Shape;11723;p73">
              <a:extLst>
                <a:ext uri="{FF2B5EF4-FFF2-40B4-BE49-F238E27FC236}">
                  <a16:creationId xmlns:a16="http://schemas.microsoft.com/office/drawing/2014/main" id="{ABF2AB87-FDE8-4F39-9C4B-715E6626468D}"/>
                </a:ext>
              </a:extLst>
            </p:cNvPr>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33" name="Google Shape;11724;p73">
              <a:extLst>
                <a:ext uri="{FF2B5EF4-FFF2-40B4-BE49-F238E27FC236}">
                  <a16:creationId xmlns:a16="http://schemas.microsoft.com/office/drawing/2014/main" id="{DC7A91B2-0A76-4D07-B8DD-86DC57465791}"/>
                </a:ext>
              </a:extLst>
            </p:cNvPr>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3357145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970A40-1734-4647-BDF0-216FB66B1328}"/>
              </a:ext>
            </a:extLst>
          </p:cNvPr>
          <p:cNvSpPr txBox="1"/>
          <p:nvPr/>
        </p:nvSpPr>
        <p:spPr>
          <a:xfrm>
            <a:off x="2800951" y="2194561"/>
            <a:ext cx="5986913" cy="1107996"/>
          </a:xfrm>
          <a:prstGeom prst="rect">
            <a:avLst/>
          </a:prstGeom>
          <a:noFill/>
        </p:spPr>
        <p:txBody>
          <a:bodyPr wrap="square" rtlCol="0">
            <a:spAutoFit/>
          </a:bodyPr>
          <a:lstStyle/>
          <a:p>
            <a:r>
              <a:rPr lang="en-US" sz="6600" dirty="0">
                <a:solidFill>
                  <a:schemeClr val="accent4"/>
                </a:solidFill>
                <a:latin typeface="Agency FB" panose="020B0503020202020204" pitchFamily="34" charset="0"/>
              </a:rPr>
              <a:t>Thank You!</a:t>
            </a:r>
          </a:p>
        </p:txBody>
      </p:sp>
    </p:spTree>
    <p:extLst>
      <p:ext uri="{BB962C8B-B14F-4D97-AF65-F5344CB8AC3E}">
        <p14:creationId xmlns:p14="http://schemas.microsoft.com/office/powerpoint/2010/main" val="2632168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65"/>
        <p:cNvGrpSpPr/>
        <p:nvPr/>
      </p:nvGrpSpPr>
      <p:grpSpPr>
        <a:xfrm>
          <a:off x="0" y="0"/>
          <a:ext cx="0" cy="0"/>
          <a:chOff x="0" y="0"/>
          <a:chExt cx="0" cy="0"/>
        </a:xfrm>
      </p:grpSpPr>
      <p:sp>
        <p:nvSpPr>
          <p:cNvPr id="5" name="Right Triangle 4">
            <a:extLst>
              <a:ext uri="{FF2B5EF4-FFF2-40B4-BE49-F238E27FC236}">
                <a16:creationId xmlns:a16="http://schemas.microsoft.com/office/drawing/2014/main" id="{6790685E-6217-4610-9D95-2DEEBDAA8193}"/>
              </a:ext>
            </a:extLst>
          </p:cNvPr>
          <p:cNvSpPr/>
          <p:nvPr/>
        </p:nvSpPr>
        <p:spPr>
          <a:xfrm>
            <a:off x="0" y="0"/>
            <a:ext cx="6380341" cy="5142529"/>
          </a:xfrm>
          <a:prstGeom prst="rtTriangle">
            <a:avLst/>
          </a:prstGeom>
          <a:blipFill dpi="0" rotWithShape="1">
            <a:blip r:embed="rId3">
              <a:alphaModFix amt="38000"/>
            </a:blip>
            <a:srcRect/>
            <a:stretch>
              <a:fillRect l="-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440322E-3851-4732-A231-DFD1A8255F20}"/>
              </a:ext>
            </a:extLst>
          </p:cNvPr>
          <p:cNvSpPr/>
          <p:nvPr/>
        </p:nvSpPr>
        <p:spPr>
          <a:xfrm>
            <a:off x="173137" y="177582"/>
            <a:ext cx="4917023" cy="400110"/>
          </a:xfrm>
          <a:prstGeom prst="rect">
            <a:avLst/>
          </a:prstGeom>
        </p:spPr>
        <p:txBody>
          <a:bodyPr wrap="square">
            <a:spAutoFit/>
          </a:bodyPr>
          <a:lstStyle/>
          <a:p>
            <a:r>
              <a:rPr lang="en-US" sz="2000" dirty="0"/>
              <a:t>Description of the Dataset</a:t>
            </a:r>
          </a:p>
        </p:txBody>
      </p:sp>
      <p:sp>
        <p:nvSpPr>
          <p:cNvPr id="15" name="Rectangle 14">
            <a:extLst>
              <a:ext uri="{FF2B5EF4-FFF2-40B4-BE49-F238E27FC236}">
                <a16:creationId xmlns:a16="http://schemas.microsoft.com/office/drawing/2014/main" id="{6218553B-8401-4D2F-A209-336EAF5A85E8}"/>
              </a:ext>
            </a:extLst>
          </p:cNvPr>
          <p:cNvSpPr/>
          <p:nvPr/>
        </p:nvSpPr>
        <p:spPr>
          <a:xfrm>
            <a:off x="7429500" y="177582"/>
            <a:ext cx="1714500" cy="4524315"/>
          </a:xfrm>
          <a:prstGeom prst="rect">
            <a:avLst/>
          </a:prstGeom>
        </p:spPr>
        <p:txBody>
          <a:bodyPr wrap="square">
            <a:spAutoFit/>
          </a:bodyPr>
          <a:lstStyle/>
          <a:p>
            <a:pPr algn="ctr"/>
            <a:r>
              <a:rPr lang="en-US" sz="1600" b="1" dirty="0">
                <a:solidFill>
                  <a:schemeClr val="bg1"/>
                </a:solidFill>
                <a:latin typeface="Agency FB" panose="020B0503020202020204" pitchFamily="34" charset="0"/>
              </a:rPr>
              <a:t>The dataset obtained from last year campaign contains observations from 5000 customers and 14 variables. The data include customer demographic information (age, income, etc.), the customer's relationship with the bank (mortgage, securities account, etc.), and the customer response to the last personal loan campaign</a:t>
            </a:r>
          </a:p>
        </p:txBody>
      </p:sp>
      <p:graphicFrame>
        <p:nvGraphicFramePr>
          <p:cNvPr id="22" name="Content Placeholder 5">
            <a:extLst>
              <a:ext uri="{FF2B5EF4-FFF2-40B4-BE49-F238E27FC236}">
                <a16:creationId xmlns:a16="http://schemas.microsoft.com/office/drawing/2014/main" id="{C98A4F41-43B2-4023-BA4D-32CACA55F8BF}"/>
              </a:ext>
            </a:extLst>
          </p:cNvPr>
          <p:cNvGraphicFramePr>
            <a:graphicFrameLocks/>
          </p:cNvGraphicFramePr>
          <p:nvPr>
            <p:extLst>
              <p:ext uri="{D42A27DB-BD31-4B8C-83A1-F6EECF244321}">
                <p14:modId xmlns:p14="http://schemas.microsoft.com/office/powerpoint/2010/main" val="252108507"/>
              </p:ext>
            </p:extLst>
          </p:nvPr>
        </p:nvGraphicFramePr>
        <p:xfrm>
          <a:off x="1636460" y="484824"/>
          <a:ext cx="5596760" cy="4395213"/>
        </p:xfrm>
        <a:graphic>
          <a:graphicData uri="http://schemas.openxmlformats.org/drawingml/2006/table">
            <a:tbl>
              <a:tblPr firstRow="1" firstCol="1" bandRow="1">
                <a:tableStyleId>{073A0DAA-6AF3-43AB-8588-CEC1D06C72B9}</a:tableStyleId>
              </a:tblPr>
              <a:tblGrid>
                <a:gridCol w="419813">
                  <a:extLst>
                    <a:ext uri="{9D8B030D-6E8A-4147-A177-3AD203B41FA5}">
                      <a16:colId xmlns:a16="http://schemas.microsoft.com/office/drawing/2014/main" val="986707682"/>
                    </a:ext>
                  </a:extLst>
                </a:gridCol>
                <a:gridCol w="1560671">
                  <a:extLst>
                    <a:ext uri="{9D8B030D-6E8A-4147-A177-3AD203B41FA5}">
                      <a16:colId xmlns:a16="http://schemas.microsoft.com/office/drawing/2014/main" val="1256500748"/>
                    </a:ext>
                  </a:extLst>
                </a:gridCol>
                <a:gridCol w="3616276">
                  <a:extLst>
                    <a:ext uri="{9D8B030D-6E8A-4147-A177-3AD203B41FA5}">
                      <a16:colId xmlns:a16="http://schemas.microsoft.com/office/drawing/2014/main" val="1485358255"/>
                    </a:ext>
                  </a:extLst>
                </a:gridCol>
              </a:tblGrid>
              <a:tr h="166845">
                <a:tc>
                  <a:txBody>
                    <a:bodyPr/>
                    <a:lstStyle/>
                    <a:p>
                      <a:pPr algn="just">
                        <a:spcAft>
                          <a:spcPts val="0"/>
                        </a:spcAft>
                      </a:pPr>
                      <a:r>
                        <a:rPr lang="en-US" sz="1600" b="1" dirty="0">
                          <a:effectLst/>
                          <a:latin typeface="Agency FB" panose="020B0503020202020204" pitchFamily="34" charset="0"/>
                        </a:rPr>
                        <a:t>No.</a:t>
                      </a:r>
                      <a:endParaRPr lang="en-US" sz="1200" b="1" dirty="0">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600" b="1">
                          <a:effectLst/>
                          <a:latin typeface="Agency FB" panose="020B0503020202020204" pitchFamily="34" charset="0"/>
                        </a:rPr>
                        <a:t>Variable</a:t>
                      </a:r>
                      <a:endParaRPr lang="en-US" sz="12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600" b="1">
                          <a:effectLst/>
                          <a:latin typeface="Agency FB" panose="020B0503020202020204" pitchFamily="34" charset="0"/>
                        </a:rPr>
                        <a:t>Description</a:t>
                      </a:r>
                      <a:endParaRPr lang="en-US" sz="12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extLst>
                  <a:ext uri="{0D108BD9-81ED-4DB2-BD59-A6C34878D82A}">
                    <a16:rowId xmlns:a16="http://schemas.microsoft.com/office/drawing/2014/main" val="2257554734"/>
                  </a:ext>
                </a:extLst>
              </a:tr>
              <a:tr h="223926">
                <a:tc>
                  <a:txBody>
                    <a:bodyPr/>
                    <a:lstStyle/>
                    <a:p>
                      <a:pPr algn="just">
                        <a:spcAft>
                          <a:spcPts val="0"/>
                        </a:spcAft>
                      </a:pPr>
                      <a:r>
                        <a:rPr lang="en-US" sz="1400" b="1">
                          <a:effectLst/>
                          <a:latin typeface="Agency FB" panose="020B0503020202020204" pitchFamily="34" charset="0"/>
                        </a:rPr>
                        <a:t>1</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dirty="0">
                          <a:effectLst/>
                          <a:latin typeface="Agency FB" panose="020B0503020202020204" pitchFamily="34" charset="0"/>
                        </a:rPr>
                        <a:t>ID</a:t>
                      </a:r>
                      <a:endParaRPr lang="en-US" sz="1000" b="1" dirty="0">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a:effectLst/>
                          <a:latin typeface="Agency FB" panose="020B0503020202020204" pitchFamily="34" charset="0"/>
                        </a:rPr>
                        <a:t>Customer ID</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extLst>
                  <a:ext uri="{0D108BD9-81ED-4DB2-BD59-A6C34878D82A}">
                    <a16:rowId xmlns:a16="http://schemas.microsoft.com/office/drawing/2014/main" val="3725080121"/>
                  </a:ext>
                </a:extLst>
              </a:tr>
              <a:tr h="223926">
                <a:tc>
                  <a:txBody>
                    <a:bodyPr/>
                    <a:lstStyle/>
                    <a:p>
                      <a:pPr algn="just">
                        <a:spcAft>
                          <a:spcPts val="0"/>
                        </a:spcAft>
                      </a:pPr>
                      <a:r>
                        <a:rPr lang="en-US" sz="1400" b="1">
                          <a:effectLst/>
                          <a:latin typeface="Agency FB" panose="020B0503020202020204" pitchFamily="34" charset="0"/>
                        </a:rPr>
                        <a:t>2</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a:effectLst/>
                          <a:latin typeface="Agency FB" panose="020B0503020202020204" pitchFamily="34" charset="0"/>
                        </a:rPr>
                        <a:t>Age</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a:effectLst/>
                          <a:latin typeface="Agency FB" panose="020B0503020202020204" pitchFamily="34" charset="0"/>
                        </a:rPr>
                        <a:t>Customer's age in completed years</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extLst>
                  <a:ext uri="{0D108BD9-81ED-4DB2-BD59-A6C34878D82A}">
                    <a16:rowId xmlns:a16="http://schemas.microsoft.com/office/drawing/2014/main" val="3377027833"/>
                  </a:ext>
                </a:extLst>
              </a:tr>
              <a:tr h="223926">
                <a:tc>
                  <a:txBody>
                    <a:bodyPr/>
                    <a:lstStyle/>
                    <a:p>
                      <a:pPr algn="just">
                        <a:spcAft>
                          <a:spcPts val="0"/>
                        </a:spcAft>
                      </a:pPr>
                      <a:r>
                        <a:rPr lang="en-US" sz="1400" b="1">
                          <a:effectLst/>
                          <a:latin typeface="Agency FB" panose="020B0503020202020204" pitchFamily="34" charset="0"/>
                        </a:rPr>
                        <a:t>3</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a:effectLst/>
                          <a:latin typeface="Agency FB" panose="020B0503020202020204" pitchFamily="34" charset="0"/>
                        </a:rPr>
                        <a:t>Experience</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a:effectLst/>
                          <a:latin typeface="Agency FB" panose="020B0503020202020204" pitchFamily="34" charset="0"/>
                        </a:rPr>
                        <a:t>Number of years of professional experience</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extLst>
                  <a:ext uri="{0D108BD9-81ED-4DB2-BD59-A6C34878D82A}">
                    <a16:rowId xmlns:a16="http://schemas.microsoft.com/office/drawing/2014/main" val="3449581481"/>
                  </a:ext>
                </a:extLst>
              </a:tr>
              <a:tr h="223926">
                <a:tc>
                  <a:txBody>
                    <a:bodyPr/>
                    <a:lstStyle/>
                    <a:p>
                      <a:pPr algn="just">
                        <a:spcAft>
                          <a:spcPts val="0"/>
                        </a:spcAft>
                      </a:pPr>
                      <a:r>
                        <a:rPr lang="en-US" sz="1400" b="1">
                          <a:effectLst/>
                          <a:latin typeface="Agency FB" panose="020B0503020202020204" pitchFamily="34" charset="0"/>
                        </a:rPr>
                        <a:t>4</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a:effectLst/>
                          <a:latin typeface="Agency FB" panose="020B0503020202020204" pitchFamily="34" charset="0"/>
                        </a:rPr>
                        <a:t>Income</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a:effectLst/>
                          <a:latin typeface="Agency FB" panose="020B0503020202020204" pitchFamily="34" charset="0"/>
                        </a:rPr>
                        <a:t>Annual income of the customer ($000)</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extLst>
                  <a:ext uri="{0D108BD9-81ED-4DB2-BD59-A6C34878D82A}">
                    <a16:rowId xmlns:a16="http://schemas.microsoft.com/office/drawing/2014/main" val="3352505083"/>
                  </a:ext>
                </a:extLst>
              </a:tr>
              <a:tr h="223926">
                <a:tc>
                  <a:txBody>
                    <a:bodyPr/>
                    <a:lstStyle/>
                    <a:p>
                      <a:pPr algn="just">
                        <a:spcAft>
                          <a:spcPts val="0"/>
                        </a:spcAft>
                      </a:pPr>
                      <a:r>
                        <a:rPr lang="en-US" sz="1400" b="1">
                          <a:effectLst/>
                          <a:latin typeface="Agency FB" panose="020B0503020202020204" pitchFamily="34" charset="0"/>
                        </a:rPr>
                        <a:t>5</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a:effectLst/>
                          <a:latin typeface="Agency FB" panose="020B0503020202020204" pitchFamily="34" charset="0"/>
                        </a:rPr>
                        <a:t>ZIP Code</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a:effectLst/>
                          <a:latin typeface="Agency FB" panose="020B0503020202020204" pitchFamily="34" charset="0"/>
                        </a:rPr>
                        <a:t>Home Address ZIP code.</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extLst>
                  <a:ext uri="{0D108BD9-81ED-4DB2-BD59-A6C34878D82A}">
                    <a16:rowId xmlns:a16="http://schemas.microsoft.com/office/drawing/2014/main" val="3011775824"/>
                  </a:ext>
                </a:extLst>
              </a:tr>
              <a:tr h="223926">
                <a:tc>
                  <a:txBody>
                    <a:bodyPr/>
                    <a:lstStyle/>
                    <a:p>
                      <a:pPr algn="just">
                        <a:spcAft>
                          <a:spcPts val="0"/>
                        </a:spcAft>
                      </a:pPr>
                      <a:r>
                        <a:rPr lang="en-US" sz="1400" b="1">
                          <a:effectLst/>
                          <a:latin typeface="Agency FB" panose="020B0503020202020204" pitchFamily="34" charset="0"/>
                        </a:rPr>
                        <a:t>6</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a:effectLst/>
                          <a:latin typeface="Agency FB" panose="020B0503020202020204" pitchFamily="34" charset="0"/>
                        </a:rPr>
                        <a:t>Family</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dirty="0">
                          <a:effectLst/>
                          <a:latin typeface="Agency FB" panose="020B0503020202020204" pitchFamily="34" charset="0"/>
                        </a:rPr>
                        <a:t>Family size of the customer</a:t>
                      </a:r>
                      <a:endParaRPr lang="en-US" sz="1000" b="1" dirty="0">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extLst>
                  <a:ext uri="{0D108BD9-81ED-4DB2-BD59-A6C34878D82A}">
                    <a16:rowId xmlns:a16="http://schemas.microsoft.com/office/drawing/2014/main" val="3691152433"/>
                  </a:ext>
                </a:extLst>
              </a:tr>
              <a:tr h="223926">
                <a:tc>
                  <a:txBody>
                    <a:bodyPr/>
                    <a:lstStyle/>
                    <a:p>
                      <a:pPr algn="just">
                        <a:spcAft>
                          <a:spcPts val="0"/>
                        </a:spcAft>
                      </a:pPr>
                      <a:r>
                        <a:rPr lang="en-US" sz="1400" b="1">
                          <a:effectLst/>
                          <a:latin typeface="Agency FB" panose="020B0503020202020204" pitchFamily="34" charset="0"/>
                        </a:rPr>
                        <a:t>7</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dirty="0">
                          <a:effectLst/>
                          <a:latin typeface="Agency FB" panose="020B0503020202020204" pitchFamily="34" charset="0"/>
                        </a:rPr>
                        <a:t>CCAvg</a:t>
                      </a:r>
                      <a:endParaRPr lang="en-US" sz="1000" b="1" dirty="0">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a:effectLst/>
                          <a:latin typeface="Agency FB" panose="020B0503020202020204" pitchFamily="34" charset="0"/>
                        </a:rPr>
                        <a:t>Avg. spending on credit cards per month ($000)</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extLst>
                  <a:ext uri="{0D108BD9-81ED-4DB2-BD59-A6C34878D82A}">
                    <a16:rowId xmlns:a16="http://schemas.microsoft.com/office/drawing/2014/main" val="1356263648"/>
                  </a:ext>
                </a:extLst>
              </a:tr>
              <a:tr h="447853">
                <a:tc>
                  <a:txBody>
                    <a:bodyPr/>
                    <a:lstStyle/>
                    <a:p>
                      <a:pPr algn="just">
                        <a:spcAft>
                          <a:spcPts val="0"/>
                        </a:spcAft>
                      </a:pPr>
                      <a:r>
                        <a:rPr lang="en-US" sz="1400" b="1">
                          <a:effectLst/>
                          <a:latin typeface="Agency FB" panose="020B0503020202020204" pitchFamily="34" charset="0"/>
                        </a:rPr>
                        <a:t>8</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a:effectLst/>
                          <a:latin typeface="Agency FB" panose="020B0503020202020204" pitchFamily="34" charset="0"/>
                        </a:rPr>
                        <a:t>Education</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dirty="0">
                          <a:effectLst/>
                          <a:latin typeface="Agency FB" panose="020B0503020202020204" pitchFamily="34" charset="0"/>
                        </a:rPr>
                        <a:t>Education Level. </a:t>
                      </a:r>
                    </a:p>
                    <a:p>
                      <a:pPr algn="just">
                        <a:spcAft>
                          <a:spcPts val="0"/>
                        </a:spcAft>
                      </a:pPr>
                      <a:r>
                        <a:rPr lang="en-US" sz="1400" b="1" dirty="0">
                          <a:effectLst/>
                          <a:latin typeface="Agency FB" panose="020B0503020202020204" pitchFamily="34" charset="0"/>
                        </a:rPr>
                        <a:t>1: Undergrad; 2: Graduate; 3: Advanced/Professional</a:t>
                      </a:r>
                      <a:endParaRPr lang="en-US" sz="1000" b="1" dirty="0">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extLst>
                  <a:ext uri="{0D108BD9-81ED-4DB2-BD59-A6C34878D82A}">
                    <a16:rowId xmlns:a16="http://schemas.microsoft.com/office/drawing/2014/main" val="1870621636"/>
                  </a:ext>
                </a:extLst>
              </a:tr>
              <a:tr h="223926">
                <a:tc>
                  <a:txBody>
                    <a:bodyPr/>
                    <a:lstStyle/>
                    <a:p>
                      <a:pPr algn="just">
                        <a:spcAft>
                          <a:spcPts val="0"/>
                        </a:spcAft>
                      </a:pPr>
                      <a:r>
                        <a:rPr lang="en-US" sz="1400" b="1">
                          <a:effectLst/>
                          <a:latin typeface="Agency FB" panose="020B0503020202020204" pitchFamily="34" charset="0"/>
                        </a:rPr>
                        <a:t>9</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a:effectLst/>
                          <a:latin typeface="Agency FB" panose="020B0503020202020204" pitchFamily="34" charset="0"/>
                        </a:rPr>
                        <a:t>Mortgage</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a:effectLst/>
                          <a:latin typeface="Agency FB" panose="020B0503020202020204" pitchFamily="34" charset="0"/>
                        </a:rPr>
                        <a:t>Value of house mortgage if any. ($000)</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extLst>
                  <a:ext uri="{0D108BD9-81ED-4DB2-BD59-A6C34878D82A}">
                    <a16:rowId xmlns:a16="http://schemas.microsoft.com/office/drawing/2014/main" val="2758014161"/>
                  </a:ext>
                </a:extLst>
              </a:tr>
              <a:tr h="447853">
                <a:tc>
                  <a:txBody>
                    <a:bodyPr/>
                    <a:lstStyle/>
                    <a:p>
                      <a:pPr algn="just">
                        <a:spcAft>
                          <a:spcPts val="0"/>
                        </a:spcAft>
                      </a:pPr>
                      <a:r>
                        <a:rPr lang="en-US" sz="1400" b="1">
                          <a:effectLst/>
                          <a:latin typeface="Agency FB" panose="020B0503020202020204" pitchFamily="34" charset="0"/>
                        </a:rPr>
                        <a:t>10</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a:effectLst/>
                          <a:latin typeface="Agency FB" panose="020B0503020202020204" pitchFamily="34" charset="0"/>
                        </a:rPr>
                        <a:t>Personal Loan</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a:effectLst/>
                          <a:latin typeface="Agency FB" panose="020B0503020202020204" pitchFamily="34" charset="0"/>
                        </a:rPr>
                        <a:t>Did this customer accept the personal loan offered in the last campaign?</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extLst>
                  <a:ext uri="{0D108BD9-81ED-4DB2-BD59-A6C34878D82A}">
                    <a16:rowId xmlns:a16="http://schemas.microsoft.com/office/drawing/2014/main" val="671933966"/>
                  </a:ext>
                </a:extLst>
              </a:tr>
              <a:tr h="365760">
                <a:tc>
                  <a:txBody>
                    <a:bodyPr/>
                    <a:lstStyle/>
                    <a:p>
                      <a:pPr algn="just">
                        <a:spcAft>
                          <a:spcPts val="0"/>
                        </a:spcAft>
                      </a:pPr>
                      <a:r>
                        <a:rPr lang="en-US" sz="1400" b="1">
                          <a:effectLst/>
                          <a:latin typeface="Agency FB" panose="020B0503020202020204" pitchFamily="34" charset="0"/>
                        </a:rPr>
                        <a:t>11</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a:effectLst/>
                          <a:latin typeface="Agency FB" panose="020B0503020202020204" pitchFamily="34" charset="0"/>
                        </a:rPr>
                        <a:t>Securities Account</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a:effectLst/>
                          <a:latin typeface="Agency FB" panose="020B0503020202020204" pitchFamily="34" charset="0"/>
                        </a:rPr>
                        <a:t>Does the customer have a securities account with the bank?</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extLst>
                  <a:ext uri="{0D108BD9-81ED-4DB2-BD59-A6C34878D82A}">
                    <a16:rowId xmlns:a16="http://schemas.microsoft.com/office/drawing/2014/main" val="764527470"/>
                  </a:ext>
                </a:extLst>
              </a:tr>
              <a:tr h="447853">
                <a:tc>
                  <a:txBody>
                    <a:bodyPr/>
                    <a:lstStyle/>
                    <a:p>
                      <a:pPr algn="just">
                        <a:spcAft>
                          <a:spcPts val="0"/>
                        </a:spcAft>
                      </a:pPr>
                      <a:r>
                        <a:rPr lang="en-US" sz="1400" b="1">
                          <a:effectLst/>
                          <a:latin typeface="Agency FB" panose="020B0503020202020204" pitchFamily="34" charset="0"/>
                        </a:rPr>
                        <a:t>12</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a:effectLst/>
                          <a:latin typeface="Agency FB" panose="020B0503020202020204" pitchFamily="34" charset="0"/>
                        </a:rPr>
                        <a:t>CD Account</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a:effectLst/>
                          <a:latin typeface="Agency FB" panose="020B0503020202020204" pitchFamily="34" charset="0"/>
                        </a:rPr>
                        <a:t>Does the customer have a certificate of deposit (CD) account with the bank?</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extLst>
                  <a:ext uri="{0D108BD9-81ED-4DB2-BD59-A6C34878D82A}">
                    <a16:rowId xmlns:a16="http://schemas.microsoft.com/office/drawing/2014/main" val="646628413"/>
                  </a:ext>
                </a:extLst>
              </a:tr>
              <a:tr h="223926">
                <a:tc>
                  <a:txBody>
                    <a:bodyPr/>
                    <a:lstStyle/>
                    <a:p>
                      <a:pPr algn="just">
                        <a:spcAft>
                          <a:spcPts val="0"/>
                        </a:spcAft>
                      </a:pPr>
                      <a:r>
                        <a:rPr lang="en-US" sz="1400" b="1">
                          <a:effectLst/>
                          <a:latin typeface="Agency FB" panose="020B0503020202020204" pitchFamily="34" charset="0"/>
                        </a:rPr>
                        <a:t>13</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a:effectLst/>
                          <a:latin typeface="Agency FB" panose="020B0503020202020204" pitchFamily="34" charset="0"/>
                        </a:rPr>
                        <a:t>Online</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a:effectLst/>
                          <a:latin typeface="Agency FB" panose="020B0503020202020204" pitchFamily="34" charset="0"/>
                        </a:rPr>
                        <a:t>Does the customer use internet banking facilities?</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extLst>
                  <a:ext uri="{0D108BD9-81ED-4DB2-BD59-A6C34878D82A}">
                    <a16:rowId xmlns:a16="http://schemas.microsoft.com/office/drawing/2014/main" val="2978431888"/>
                  </a:ext>
                </a:extLst>
              </a:tr>
              <a:tr h="365760">
                <a:tc>
                  <a:txBody>
                    <a:bodyPr/>
                    <a:lstStyle/>
                    <a:p>
                      <a:pPr algn="just">
                        <a:spcAft>
                          <a:spcPts val="0"/>
                        </a:spcAft>
                      </a:pPr>
                      <a:r>
                        <a:rPr lang="en-US" sz="1400" b="1" dirty="0">
                          <a:effectLst/>
                          <a:latin typeface="Agency FB" panose="020B0503020202020204" pitchFamily="34" charset="0"/>
                        </a:rPr>
                        <a:t>14</a:t>
                      </a:r>
                      <a:endParaRPr lang="en-US" sz="1000" b="1" dirty="0">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a:effectLst/>
                          <a:latin typeface="Agency FB" panose="020B0503020202020204" pitchFamily="34" charset="0"/>
                        </a:rPr>
                        <a:t>CreditCard</a:t>
                      </a:r>
                      <a:endParaRPr lang="en-US" sz="1000" b="1">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tc>
                  <a:txBody>
                    <a:bodyPr/>
                    <a:lstStyle/>
                    <a:p>
                      <a:pPr algn="just">
                        <a:spcAft>
                          <a:spcPts val="0"/>
                        </a:spcAft>
                      </a:pPr>
                      <a:r>
                        <a:rPr lang="en-US" sz="1400" b="1" dirty="0">
                          <a:effectLst/>
                          <a:latin typeface="Agency FB" panose="020B0503020202020204" pitchFamily="34" charset="0"/>
                        </a:rPr>
                        <a:t>Does the customer use a credit card issued by this Bank?</a:t>
                      </a:r>
                      <a:endParaRPr lang="en-US" sz="1000" b="1" dirty="0">
                        <a:effectLst/>
                        <a:latin typeface="Agency FB" panose="020B0503020202020204" pitchFamily="34" charset="0"/>
                        <a:ea typeface="Calibri" panose="020F0502020204030204" pitchFamily="34" charset="0"/>
                        <a:cs typeface="Times New Roman" panose="02020603050405020304" pitchFamily="18" charset="0"/>
                      </a:endParaRPr>
                    </a:p>
                  </a:txBody>
                  <a:tcPr marL="48468" marR="48468" marT="0" marB="0"/>
                </a:tc>
                <a:extLst>
                  <a:ext uri="{0D108BD9-81ED-4DB2-BD59-A6C34878D82A}">
                    <a16:rowId xmlns:a16="http://schemas.microsoft.com/office/drawing/2014/main" val="3985381392"/>
                  </a:ext>
                </a:extLst>
              </a:tr>
            </a:tbl>
          </a:graphicData>
        </a:graphic>
      </p:graphicFrame>
    </p:spTree>
    <p:extLst>
      <p:ext uri="{BB962C8B-B14F-4D97-AF65-F5344CB8AC3E}">
        <p14:creationId xmlns:p14="http://schemas.microsoft.com/office/powerpoint/2010/main" val="2710853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86"/>
        <p:cNvGrpSpPr/>
        <p:nvPr/>
      </p:nvGrpSpPr>
      <p:grpSpPr>
        <a:xfrm>
          <a:off x="0" y="0"/>
          <a:ext cx="0" cy="0"/>
          <a:chOff x="0" y="0"/>
          <a:chExt cx="0" cy="0"/>
        </a:xfrm>
      </p:grpSpPr>
      <p:sp>
        <p:nvSpPr>
          <p:cNvPr id="3287" name="Google Shape;3287;p39"/>
          <p:cNvSpPr txBox="1">
            <a:spLocks noGrp="1"/>
          </p:cNvSpPr>
          <p:nvPr>
            <p:ph type="title"/>
          </p:nvPr>
        </p:nvSpPr>
        <p:spPr>
          <a:xfrm>
            <a:off x="391886" y="1831487"/>
            <a:ext cx="4764101" cy="10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Data Pre-Processing</a:t>
            </a:r>
            <a:endParaRPr dirty="0"/>
          </a:p>
        </p:txBody>
      </p:sp>
      <p:sp>
        <p:nvSpPr>
          <p:cNvPr id="3288" name="Google Shape;3288;p39"/>
          <p:cNvSpPr txBox="1">
            <a:spLocks noGrp="1"/>
          </p:cNvSpPr>
          <p:nvPr>
            <p:ph type="title" idx="2"/>
          </p:nvPr>
        </p:nvSpPr>
        <p:spPr>
          <a:xfrm>
            <a:off x="713225" y="1262438"/>
            <a:ext cx="1094400" cy="66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3290" name="Google Shape;3290;p39"/>
          <p:cNvPicPr preferRelativeResize="0"/>
          <p:nvPr/>
        </p:nvPicPr>
        <p:blipFill rotWithShape="1">
          <a:blip r:embed="rId3">
            <a:alphaModFix/>
          </a:blip>
          <a:srcRect t="18619" r="3642" b="24211"/>
          <a:stretch/>
        </p:blipFill>
        <p:spPr>
          <a:xfrm flipH="1">
            <a:off x="5084051" y="0"/>
            <a:ext cx="4059950" cy="36132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56"/>
        <p:cNvGrpSpPr/>
        <p:nvPr/>
      </p:nvGrpSpPr>
      <p:grpSpPr>
        <a:xfrm>
          <a:off x="0" y="0"/>
          <a:ext cx="0" cy="0"/>
          <a:chOff x="0" y="0"/>
          <a:chExt cx="0" cy="0"/>
        </a:xfrm>
      </p:grpSpPr>
      <p:sp>
        <p:nvSpPr>
          <p:cNvPr id="3157" name="Google Shape;3157;p38"/>
          <p:cNvSpPr/>
          <p:nvPr/>
        </p:nvSpPr>
        <p:spPr>
          <a:xfrm>
            <a:off x="1265738" y="2881466"/>
            <a:ext cx="62541" cy="62503"/>
          </a:xfrm>
          <a:custGeom>
            <a:avLst/>
            <a:gdLst/>
            <a:ahLst/>
            <a:cxnLst/>
            <a:rect l="l" t="t" r="r" b="b"/>
            <a:pathLst>
              <a:path w="1643" h="1642" extrusionOk="0">
                <a:moveTo>
                  <a:pt x="821" y="0"/>
                </a:moveTo>
                <a:cubicBezTo>
                  <a:pt x="365" y="0"/>
                  <a:pt x="1" y="365"/>
                  <a:pt x="1" y="821"/>
                </a:cubicBezTo>
                <a:cubicBezTo>
                  <a:pt x="1" y="1277"/>
                  <a:pt x="365" y="1641"/>
                  <a:pt x="821" y="1641"/>
                </a:cubicBezTo>
                <a:cubicBezTo>
                  <a:pt x="1277" y="1641"/>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8"/>
          <p:cNvSpPr/>
          <p:nvPr/>
        </p:nvSpPr>
        <p:spPr>
          <a:xfrm>
            <a:off x="1255347" y="3115218"/>
            <a:ext cx="72933" cy="63607"/>
          </a:xfrm>
          <a:custGeom>
            <a:avLst/>
            <a:gdLst/>
            <a:ahLst/>
            <a:cxnLst/>
            <a:rect l="l" t="t" r="r" b="b"/>
            <a:pathLst>
              <a:path w="1916" h="1671" extrusionOk="0">
                <a:moveTo>
                  <a:pt x="1087" y="1"/>
                </a:moveTo>
                <a:cubicBezTo>
                  <a:pt x="887" y="1"/>
                  <a:pt x="683" y="76"/>
                  <a:pt x="517" y="242"/>
                </a:cubicBezTo>
                <a:cubicBezTo>
                  <a:pt x="0" y="789"/>
                  <a:pt x="365" y="1671"/>
                  <a:pt x="1094" y="1671"/>
                </a:cubicBezTo>
                <a:cubicBezTo>
                  <a:pt x="1550" y="1671"/>
                  <a:pt x="1915" y="1276"/>
                  <a:pt x="1915" y="850"/>
                </a:cubicBezTo>
                <a:cubicBezTo>
                  <a:pt x="1915" y="335"/>
                  <a:pt x="1509"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8"/>
          <p:cNvSpPr/>
          <p:nvPr/>
        </p:nvSpPr>
        <p:spPr>
          <a:xfrm>
            <a:off x="1255347" y="3350073"/>
            <a:ext cx="72933" cy="62465"/>
          </a:xfrm>
          <a:custGeom>
            <a:avLst/>
            <a:gdLst/>
            <a:ahLst/>
            <a:cxnLst/>
            <a:rect l="l" t="t" r="r" b="b"/>
            <a:pathLst>
              <a:path w="1916"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8"/>
          <p:cNvSpPr/>
          <p:nvPr/>
        </p:nvSpPr>
        <p:spPr>
          <a:xfrm>
            <a:off x="1265738" y="3583748"/>
            <a:ext cx="62541" cy="62503"/>
          </a:xfrm>
          <a:custGeom>
            <a:avLst/>
            <a:gdLst/>
            <a:ahLst/>
            <a:cxnLst/>
            <a:rect l="l" t="t" r="r" b="b"/>
            <a:pathLst>
              <a:path w="1643" h="1642" extrusionOk="0">
                <a:moveTo>
                  <a:pt x="821" y="0"/>
                </a:moveTo>
                <a:cubicBezTo>
                  <a:pt x="365" y="0"/>
                  <a:pt x="1" y="365"/>
                  <a:pt x="1" y="821"/>
                </a:cubicBezTo>
                <a:cubicBezTo>
                  <a:pt x="1" y="1277"/>
                  <a:pt x="365" y="1642"/>
                  <a:pt x="821" y="1642"/>
                </a:cubicBezTo>
                <a:cubicBezTo>
                  <a:pt x="1277" y="1642"/>
                  <a:pt x="1642" y="1277"/>
                  <a:pt x="1642" y="821"/>
                </a:cubicBezTo>
                <a:cubicBezTo>
                  <a:pt x="164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8"/>
          <p:cNvSpPr/>
          <p:nvPr/>
        </p:nvSpPr>
        <p:spPr>
          <a:xfrm>
            <a:off x="1012384" y="1945510"/>
            <a:ext cx="74074" cy="63607"/>
          </a:xfrm>
          <a:custGeom>
            <a:avLst/>
            <a:gdLst/>
            <a:ahLst/>
            <a:cxnLst/>
            <a:rect l="l" t="t" r="r" b="b"/>
            <a:pathLst>
              <a:path w="1946" h="1671" extrusionOk="0">
                <a:moveTo>
                  <a:pt x="1091" y="0"/>
                </a:moveTo>
                <a:cubicBezTo>
                  <a:pt x="890" y="0"/>
                  <a:pt x="684" y="75"/>
                  <a:pt x="517" y="242"/>
                </a:cubicBezTo>
                <a:cubicBezTo>
                  <a:pt x="0" y="759"/>
                  <a:pt x="365" y="1640"/>
                  <a:pt x="1094" y="1671"/>
                </a:cubicBezTo>
                <a:cubicBezTo>
                  <a:pt x="1550" y="1671"/>
                  <a:pt x="194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8"/>
          <p:cNvSpPr/>
          <p:nvPr/>
        </p:nvSpPr>
        <p:spPr>
          <a:xfrm>
            <a:off x="1013526" y="2179223"/>
            <a:ext cx="72933" cy="62541"/>
          </a:xfrm>
          <a:custGeom>
            <a:avLst/>
            <a:gdLst/>
            <a:ahLst/>
            <a:cxnLst/>
            <a:rect l="l" t="t" r="r" b="b"/>
            <a:pathLst>
              <a:path w="1916" h="1643" extrusionOk="0">
                <a:moveTo>
                  <a:pt x="1088" y="1"/>
                </a:moveTo>
                <a:cubicBezTo>
                  <a:pt x="887" y="1"/>
                  <a:pt x="683" y="76"/>
                  <a:pt x="517" y="242"/>
                </a:cubicBezTo>
                <a:cubicBezTo>
                  <a:pt x="0" y="759"/>
                  <a:pt x="335" y="1640"/>
                  <a:pt x="1064" y="1640"/>
                </a:cubicBezTo>
                <a:cubicBezTo>
                  <a:pt x="1082" y="1642"/>
                  <a:pt x="1100" y="1642"/>
                  <a:pt x="1117" y="1642"/>
                </a:cubicBezTo>
                <a:cubicBezTo>
                  <a:pt x="1550" y="1642"/>
                  <a:pt x="1915" y="1288"/>
                  <a:pt x="1915" y="850"/>
                </a:cubicBezTo>
                <a:cubicBezTo>
                  <a:pt x="1915" y="335"/>
                  <a:pt x="1510" y="1"/>
                  <a:pt x="10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8"/>
          <p:cNvSpPr/>
          <p:nvPr/>
        </p:nvSpPr>
        <p:spPr>
          <a:xfrm>
            <a:off x="1012384" y="2412936"/>
            <a:ext cx="74074" cy="63607"/>
          </a:xfrm>
          <a:custGeom>
            <a:avLst/>
            <a:gdLst/>
            <a:ahLst/>
            <a:cxnLst/>
            <a:rect l="l" t="t" r="r" b="b"/>
            <a:pathLst>
              <a:path w="1946" h="1671" extrusionOk="0">
                <a:moveTo>
                  <a:pt x="1094" y="1"/>
                </a:moveTo>
                <a:cubicBezTo>
                  <a:pt x="890" y="1"/>
                  <a:pt x="683" y="76"/>
                  <a:pt x="517" y="242"/>
                </a:cubicBezTo>
                <a:cubicBezTo>
                  <a:pt x="0" y="759"/>
                  <a:pt x="365" y="1671"/>
                  <a:pt x="1094" y="1671"/>
                </a:cubicBezTo>
                <a:cubicBezTo>
                  <a:pt x="1550" y="1671"/>
                  <a:pt x="1945" y="1306"/>
                  <a:pt x="1915" y="850"/>
                </a:cubicBezTo>
                <a:cubicBezTo>
                  <a:pt x="1936" y="335"/>
                  <a:pt x="1523" y="1"/>
                  <a:pt x="109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8"/>
          <p:cNvSpPr/>
          <p:nvPr/>
        </p:nvSpPr>
        <p:spPr>
          <a:xfrm>
            <a:off x="1012384" y="2647791"/>
            <a:ext cx="72894" cy="62465"/>
          </a:xfrm>
          <a:custGeom>
            <a:avLst/>
            <a:gdLst/>
            <a:ahLst/>
            <a:cxnLst/>
            <a:rect l="l" t="t" r="r" b="b"/>
            <a:pathLst>
              <a:path w="1915"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8"/>
          <p:cNvSpPr/>
          <p:nvPr/>
        </p:nvSpPr>
        <p:spPr>
          <a:xfrm>
            <a:off x="1012384" y="2881504"/>
            <a:ext cx="74074" cy="62465"/>
          </a:xfrm>
          <a:custGeom>
            <a:avLst/>
            <a:gdLst/>
            <a:ahLst/>
            <a:cxnLst/>
            <a:rect l="l" t="t" r="r" b="b"/>
            <a:pathLst>
              <a:path w="1946" h="1641" extrusionOk="0">
                <a:moveTo>
                  <a:pt x="1098" y="0"/>
                </a:moveTo>
                <a:cubicBezTo>
                  <a:pt x="893" y="0"/>
                  <a:pt x="684" y="75"/>
                  <a:pt x="517" y="242"/>
                </a:cubicBezTo>
                <a:cubicBezTo>
                  <a:pt x="0" y="759"/>
                  <a:pt x="365" y="1640"/>
                  <a:pt x="1094" y="1640"/>
                </a:cubicBezTo>
                <a:cubicBezTo>
                  <a:pt x="1550" y="1640"/>
                  <a:pt x="1945" y="1276"/>
                  <a:pt x="1915" y="820"/>
                </a:cubicBezTo>
                <a:cubicBezTo>
                  <a:pt x="1936" y="327"/>
                  <a:pt x="1525" y="0"/>
                  <a:pt x="10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8"/>
          <p:cNvSpPr/>
          <p:nvPr/>
        </p:nvSpPr>
        <p:spPr>
          <a:xfrm>
            <a:off x="1012384" y="3115218"/>
            <a:ext cx="74074" cy="63607"/>
          </a:xfrm>
          <a:custGeom>
            <a:avLst/>
            <a:gdLst/>
            <a:ahLst/>
            <a:cxnLst/>
            <a:rect l="l" t="t" r="r" b="b"/>
            <a:pathLst>
              <a:path w="1946" h="1671" extrusionOk="0">
                <a:moveTo>
                  <a:pt x="1087" y="1"/>
                </a:moveTo>
                <a:cubicBezTo>
                  <a:pt x="887" y="1"/>
                  <a:pt x="683" y="76"/>
                  <a:pt x="517" y="242"/>
                </a:cubicBezTo>
                <a:cubicBezTo>
                  <a:pt x="0" y="759"/>
                  <a:pt x="365" y="1671"/>
                  <a:pt x="1094" y="1671"/>
                </a:cubicBezTo>
                <a:cubicBezTo>
                  <a:pt x="1550" y="1671"/>
                  <a:pt x="1945" y="1276"/>
                  <a:pt x="1915" y="850"/>
                </a:cubicBezTo>
                <a:cubicBezTo>
                  <a:pt x="1915" y="335"/>
                  <a:pt x="1509"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8"/>
          <p:cNvSpPr/>
          <p:nvPr/>
        </p:nvSpPr>
        <p:spPr>
          <a:xfrm>
            <a:off x="1012384" y="3350073"/>
            <a:ext cx="72894" cy="62465"/>
          </a:xfrm>
          <a:custGeom>
            <a:avLst/>
            <a:gdLst/>
            <a:ahLst/>
            <a:cxnLst/>
            <a:rect l="l" t="t" r="r" b="b"/>
            <a:pathLst>
              <a:path w="1915"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8"/>
          <p:cNvSpPr/>
          <p:nvPr/>
        </p:nvSpPr>
        <p:spPr>
          <a:xfrm>
            <a:off x="1013526" y="3583786"/>
            <a:ext cx="72933" cy="62541"/>
          </a:xfrm>
          <a:custGeom>
            <a:avLst/>
            <a:gdLst/>
            <a:ahLst/>
            <a:cxnLst/>
            <a:rect l="l" t="t" r="r" b="b"/>
            <a:pathLst>
              <a:path w="1916" h="1643" extrusionOk="0">
                <a:moveTo>
                  <a:pt x="1092" y="0"/>
                </a:moveTo>
                <a:cubicBezTo>
                  <a:pt x="890" y="0"/>
                  <a:pt x="685" y="75"/>
                  <a:pt x="517" y="242"/>
                </a:cubicBezTo>
                <a:cubicBezTo>
                  <a:pt x="0" y="759"/>
                  <a:pt x="335" y="1641"/>
                  <a:pt x="1064" y="1641"/>
                </a:cubicBezTo>
                <a:cubicBezTo>
                  <a:pt x="1082" y="1642"/>
                  <a:pt x="1099" y="1642"/>
                  <a:pt x="1117" y="1642"/>
                </a:cubicBezTo>
                <a:cubicBezTo>
                  <a:pt x="1577" y="1642"/>
                  <a:pt x="1915" y="1259"/>
                  <a:pt x="1915" y="820"/>
                </a:cubicBezTo>
                <a:cubicBezTo>
                  <a:pt x="1915" y="327"/>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8"/>
          <p:cNvSpPr/>
          <p:nvPr/>
        </p:nvSpPr>
        <p:spPr>
          <a:xfrm>
            <a:off x="780955" y="1945472"/>
            <a:ext cx="62541" cy="62503"/>
          </a:xfrm>
          <a:custGeom>
            <a:avLst/>
            <a:gdLst/>
            <a:ahLst/>
            <a:cxnLst/>
            <a:rect l="l" t="t" r="r" b="b"/>
            <a:pathLst>
              <a:path w="1643" h="1642" extrusionOk="0">
                <a:moveTo>
                  <a:pt x="822" y="0"/>
                </a:moveTo>
                <a:cubicBezTo>
                  <a:pt x="366" y="0"/>
                  <a:pt x="1" y="365"/>
                  <a:pt x="1" y="821"/>
                </a:cubicBezTo>
                <a:cubicBezTo>
                  <a:pt x="1" y="1277"/>
                  <a:pt x="366" y="1641"/>
                  <a:pt x="822" y="1641"/>
                </a:cubicBezTo>
                <a:cubicBezTo>
                  <a:pt x="1278" y="1641"/>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8"/>
          <p:cNvSpPr/>
          <p:nvPr/>
        </p:nvSpPr>
        <p:spPr>
          <a:xfrm>
            <a:off x="780955" y="2179147"/>
            <a:ext cx="62541" cy="62541"/>
          </a:xfrm>
          <a:custGeom>
            <a:avLst/>
            <a:gdLst/>
            <a:ahLst/>
            <a:cxnLst/>
            <a:rect l="l" t="t" r="r" b="b"/>
            <a:pathLst>
              <a:path w="1643" h="1643" extrusionOk="0">
                <a:moveTo>
                  <a:pt x="822" y="1"/>
                </a:moveTo>
                <a:cubicBezTo>
                  <a:pt x="366" y="1"/>
                  <a:pt x="1" y="366"/>
                  <a:pt x="1" y="822"/>
                </a:cubicBezTo>
                <a:cubicBezTo>
                  <a:pt x="1" y="1278"/>
                  <a:pt x="366" y="1642"/>
                  <a:pt x="822" y="1642"/>
                </a:cubicBezTo>
                <a:cubicBezTo>
                  <a:pt x="1278" y="1642"/>
                  <a:pt x="1642" y="1278"/>
                  <a:pt x="1642" y="822"/>
                </a:cubicBezTo>
                <a:cubicBezTo>
                  <a:pt x="1642" y="366"/>
                  <a:pt x="1278"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8"/>
          <p:cNvSpPr/>
          <p:nvPr/>
        </p:nvSpPr>
        <p:spPr>
          <a:xfrm>
            <a:off x="780955" y="2412860"/>
            <a:ext cx="62541" cy="63683"/>
          </a:xfrm>
          <a:custGeom>
            <a:avLst/>
            <a:gdLst/>
            <a:ahLst/>
            <a:cxnLst/>
            <a:rect l="l" t="t" r="r" b="b"/>
            <a:pathLst>
              <a:path w="1643" h="1673" extrusionOk="0">
                <a:moveTo>
                  <a:pt x="822" y="1"/>
                </a:moveTo>
                <a:cubicBezTo>
                  <a:pt x="366" y="1"/>
                  <a:pt x="1" y="396"/>
                  <a:pt x="1" y="852"/>
                </a:cubicBezTo>
                <a:cubicBezTo>
                  <a:pt x="1" y="1308"/>
                  <a:pt x="366" y="1673"/>
                  <a:pt x="822" y="1673"/>
                </a:cubicBezTo>
                <a:cubicBezTo>
                  <a:pt x="1278" y="1673"/>
                  <a:pt x="1642" y="1308"/>
                  <a:pt x="1642" y="852"/>
                </a:cubicBezTo>
                <a:cubicBezTo>
                  <a:pt x="1642" y="396"/>
                  <a:pt x="1278"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8"/>
          <p:cNvSpPr/>
          <p:nvPr/>
        </p:nvSpPr>
        <p:spPr>
          <a:xfrm>
            <a:off x="780955" y="2647753"/>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8"/>
          <p:cNvSpPr/>
          <p:nvPr/>
        </p:nvSpPr>
        <p:spPr>
          <a:xfrm>
            <a:off x="780955" y="2881466"/>
            <a:ext cx="62541" cy="62503"/>
          </a:xfrm>
          <a:custGeom>
            <a:avLst/>
            <a:gdLst/>
            <a:ahLst/>
            <a:cxnLst/>
            <a:rect l="l" t="t" r="r" b="b"/>
            <a:pathLst>
              <a:path w="1643" h="1642" extrusionOk="0">
                <a:moveTo>
                  <a:pt x="822" y="0"/>
                </a:moveTo>
                <a:cubicBezTo>
                  <a:pt x="366" y="0"/>
                  <a:pt x="1" y="365"/>
                  <a:pt x="1" y="821"/>
                </a:cubicBezTo>
                <a:cubicBezTo>
                  <a:pt x="1" y="1277"/>
                  <a:pt x="366" y="1641"/>
                  <a:pt x="822" y="1641"/>
                </a:cubicBezTo>
                <a:cubicBezTo>
                  <a:pt x="1278" y="1641"/>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8"/>
          <p:cNvSpPr/>
          <p:nvPr/>
        </p:nvSpPr>
        <p:spPr>
          <a:xfrm>
            <a:off x="769383" y="3115218"/>
            <a:ext cx="74113" cy="63607"/>
          </a:xfrm>
          <a:custGeom>
            <a:avLst/>
            <a:gdLst/>
            <a:ahLst/>
            <a:cxnLst/>
            <a:rect l="l" t="t" r="r" b="b"/>
            <a:pathLst>
              <a:path w="1947" h="1671" extrusionOk="0">
                <a:moveTo>
                  <a:pt x="1095" y="1"/>
                </a:moveTo>
                <a:cubicBezTo>
                  <a:pt x="891" y="1"/>
                  <a:pt x="684" y="76"/>
                  <a:pt x="518" y="242"/>
                </a:cubicBezTo>
                <a:cubicBezTo>
                  <a:pt x="1" y="759"/>
                  <a:pt x="366" y="1671"/>
                  <a:pt x="1126" y="1671"/>
                </a:cubicBezTo>
                <a:cubicBezTo>
                  <a:pt x="1551" y="1671"/>
                  <a:pt x="1946" y="1276"/>
                  <a:pt x="1946" y="850"/>
                </a:cubicBezTo>
                <a:cubicBezTo>
                  <a:pt x="1946" y="335"/>
                  <a:pt x="1527"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8"/>
          <p:cNvSpPr/>
          <p:nvPr/>
        </p:nvSpPr>
        <p:spPr>
          <a:xfrm>
            <a:off x="769383" y="3350073"/>
            <a:ext cx="74113" cy="62465"/>
          </a:xfrm>
          <a:custGeom>
            <a:avLst/>
            <a:gdLst/>
            <a:ahLst/>
            <a:cxnLst/>
            <a:rect l="l" t="t" r="r" b="b"/>
            <a:pathLst>
              <a:path w="1947" h="1641" extrusionOk="0">
                <a:moveTo>
                  <a:pt x="1100" y="0"/>
                </a:moveTo>
                <a:cubicBezTo>
                  <a:pt x="894" y="0"/>
                  <a:pt x="685" y="75"/>
                  <a:pt x="518" y="242"/>
                </a:cubicBezTo>
                <a:cubicBezTo>
                  <a:pt x="1" y="759"/>
                  <a:pt x="366" y="1641"/>
                  <a:pt x="1126" y="1641"/>
                </a:cubicBezTo>
                <a:cubicBezTo>
                  <a:pt x="1551" y="164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8"/>
          <p:cNvSpPr/>
          <p:nvPr/>
        </p:nvSpPr>
        <p:spPr>
          <a:xfrm>
            <a:off x="780955" y="3583748"/>
            <a:ext cx="62541" cy="62503"/>
          </a:xfrm>
          <a:custGeom>
            <a:avLst/>
            <a:gdLst/>
            <a:ahLst/>
            <a:cxnLst/>
            <a:rect l="l" t="t" r="r" b="b"/>
            <a:pathLst>
              <a:path w="1643" h="1642" extrusionOk="0">
                <a:moveTo>
                  <a:pt x="822" y="0"/>
                </a:moveTo>
                <a:cubicBezTo>
                  <a:pt x="366" y="0"/>
                  <a:pt x="1" y="365"/>
                  <a:pt x="1" y="821"/>
                </a:cubicBezTo>
                <a:cubicBezTo>
                  <a:pt x="1" y="1277"/>
                  <a:pt x="366" y="1642"/>
                  <a:pt x="822" y="1642"/>
                </a:cubicBezTo>
                <a:cubicBezTo>
                  <a:pt x="1278" y="1642"/>
                  <a:pt x="1642" y="1277"/>
                  <a:pt x="1642" y="821"/>
                </a:cubicBezTo>
                <a:cubicBezTo>
                  <a:pt x="1642" y="36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8"/>
          <p:cNvSpPr/>
          <p:nvPr/>
        </p:nvSpPr>
        <p:spPr>
          <a:xfrm>
            <a:off x="527600" y="1945510"/>
            <a:ext cx="72933" cy="63607"/>
          </a:xfrm>
          <a:custGeom>
            <a:avLst/>
            <a:gdLst/>
            <a:ahLst/>
            <a:cxnLst/>
            <a:rect l="l" t="t" r="r" b="b"/>
            <a:pathLst>
              <a:path w="1916" h="1671" extrusionOk="0">
                <a:moveTo>
                  <a:pt x="1091" y="0"/>
                </a:moveTo>
                <a:cubicBezTo>
                  <a:pt x="890" y="0"/>
                  <a:pt x="684" y="75"/>
                  <a:pt x="517" y="242"/>
                </a:cubicBezTo>
                <a:cubicBezTo>
                  <a:pt x="0" y="759"/>
                  <a:pt x="365" y="1671"/>
                  <a:pt x="1094" y="1671"/>
                </a:cubicBezTo>
                <a:cubicBezTo>
                  <a:pt x="1550" y="1640"/>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8"/>
          <p:cNvSpPr/>
          <p:nvPr/>
        </p:nvSpPr>
        <p:spPr>
          <a:xfrm>
            <a:off x="527600" y="2179185"/>
            <a:ext cx="72933" cy="62503"/>
          </a:xfrm>
          <a:custGeom>
            <a:avLst/>
            <a:gdLst/>
            <a:ahLst/>
            <a:cxnLst/>
            <a:rect l="l" t="t" r="r" b="b"/>
            <a:pathLst>
              <a:path w="1916" h="1642" extrusionOk="0">
                <a:moveTo>
                  <a:pt x="1091" y="1"/>
                </a:moveTo>
                <a:cubicBezTo>
                  <a:pt x="890" y="1"/>
                  <a:pt x="684" y="76"/>
                  <a:pt x="517" y="243"/>
                </a:cubicBezTo>
                <a:cubicBezTo>
                  <a:pt x="0" y="760"/>
                  <a:pt x="365" y="1641"/>
                  <a:pt x="1094" y="1641"/>
                </a:cubicBezTo>
                <a:cubicBezTo>
                  <a:pt x="1550" y="1641"/>
                  <a:pt x="1915" y="1277"/>
                  <a:pt x="1915" y="821"/>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8"/>
          <p:cNvSpPr/>
          <p:nvPr/>
        </p:nvSpPr>
        <p:spPr>
          <a:xfrm>
            <a:off x="527600" y="2412936"/>
            <a:ext cx="72933" cy="63607"/>
          </a:xfrm>
          <a:custGeom>
            <a:avLst/>
            <a:gdLst/>
            <a:ahLst/>
            <a:cxnLst/>
            <a:rect l="l" t="t" r="r" b="b"/>
            <a:pathLst>
              <a:path w="1916" h="1671" extrusionOk="0">
                <a:moveTo>
                  <a:pt x="1087" y="1"/>
                </a:moveTo>
                <a:cubicBezTo>
                  <a:pt x="887" y="1"/>
                  <a:pt x="683" y="76"/>
                  <a:pt x="517" y="242"/>
                </a:cubicBezTo>
                <a:cubicBezTo>
                  <a:pt x="0" y="759"/>
                  <a:pt x="365" y="1671"/>
                  <a:pt x="1094" y="1671"/>
                </a:cubicBezTo>
                <a:cubicBezTo>
                  <a:pt x="1550" y="1671"/>
                  <a:pt x="1915" y="1306"/>
                  <a:pt x="1915" y="850"/>
                </a:cubicBezTo>
                <a:cubicBezTo>
                  <a:pt x="1915" y="335"/>
                  <a:pt x="1510"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8"/>
          <p:cNvSpPr/>
          <p:nvPr/>
        </p:nvSpPr>
        <p:spPr>
          <a:xfrm>
            <a:off x="527600" y="2647791"/>
            <a:ext cx="72933" cy="62465"/>
          </a:xfrm>
          <a:custGeom>
            <a:avLst/>
            <a:gdLst/>
            <a:ahLst/>
            <a:cxnLst/>
            <a:rect l="l" t="t" r="r" b="b"/>
            <a:pathLst>
              <a:path w="1916"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8"/>
          <p:cNvSpPr/>
          <p:nvPr/>
        </p:nvSpPr>
        <p:spPr>
          <a:xfrm>
            <a:off x="527600" y="2881504"/>
            <a:ext cx="72933" cy="62465"/>
          </a:xfrm>
          <a:custGeom>
            <a:avLst/>
            <a:gdLst/>
            <a:ahLst/>
            <a:cxnLst/>
            <a:rect l="l" t="t" r="r" b="b"/>
            <a:pathLst>
              <a:path w="1916" h="1641" extrusionOk="0">
                <a:moveTo>
                  <a:pt x="1091" y="0"/>
                </a:moveTo>
                <a:cubicBezTo>
                  <a:pt x="890" y="0"/>
                  <a:pt x="684" y="75"/>
                  <a:pt x="517" y="242"/>
                </a:cubicBezTo>
                <a:cubicBezTo>
                  <a:pt x="0" y="759"/>
                  <a:pt x="365" y="1640"/>
                  <a:pt x="1094" y="1640"/>
                </a:cubicBezTo>
                <a:cubicBezTo>
                  <a:pt x="1550" y="1640"/>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8"/>
          <p:cNvSpPr/>
          <p:nvPr/>
        </p:nvSpPr>
        <p:spPr>
          <a:xfrm>
            <a:off x="527600" y="3115218"/>
            <a:ext cx="72933" cy="63607"/>
          </a:xfrm>
          <a:custGeom>
            <a:avLst/>
            <a:gdLst/>
            <a:ahLst/>
            <a:cxnLst/>
            <a:rect l="l" t="t" r="r" b="b"/>
            <a:pathLst>
              <a:path w="1916" h="1671" extrusionOk="0">
                <a:moveTo>
                  <a:pt x="1087" y="1"/>
                </a:moveTo>
                <a:cubicBezTo>
                  <a:pt x="887" y="1"/>
                  <a:pt x="683" y="76"/>
                  <a:pt x="517" y="242"/>
                </a:cubicBezTo>
                <a:cubicBezTo>
                  <a:pt x="0" y="789"/>
                  <a:pt x="365" y="1671"/>
                  <a:pt x="1094" y="1671"/>
                </a:cubicBezTo>
                <a:cubicBezTo>
                  <a:pt x="1550" y="1671"/>
                  <a:pt x="1915" y="1276"/>
                  <a:pt x="1915" y="850"/>
                </a:cubicBezTo>
                <a:cubicBezTo>
                  <a:pt x="1915" y="335"/>
                  <a:pt x="1510" y="1"/>
                  <a:pt x="10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8"/>
          <p:cNvSpPr/>
          <p:nvPr/>
        </p:nvSpPr>
        <p:spPr>
          <a:xfrm>
            <a:off x="527600" y="3350073"/>
            <a:ext cx="72933" cy="62465"/>
          </a:xfrm>
          <a:custGeom>
            <a:avLst/>
            <a:gdLst/>
            <a:ahLst/>
            <a:cxnLst/>
            <a:rect l="l" t="t" r="r" b="b"/>
            <a:pathLst>
              <a:path w="1916"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8"/>
          <p:cNvSpPr/>
          <p:nvPr/>
        </p:nvSpPr>
        <p:spPr>
          <a:xfrm>
            <a:off x="527600" y="3583786"/>
            <a:ext cx="72933" cy="62465"/>
          </a:xfrm>
          <a:custGeom>
            <a:avLst/>
            <a:gdLst/>
            <a:ahLst/>
            <a:cxnLst/>
            <a:rect l="l" t="t" r="r" b="b"/>
            <a:pathLst>
              <a:path w="1916" h="1641" extrusionOk="0">
                <a:moveTo>
                  <a:pt x="1091" y="0"/>
                </a:moveTo>
                <a:cubicBezTo>
                  <a:pt x="890" y="0"/>
                  <a:pt x="684" y="75"/>
                  <a:pt x="517" y="242"/>
                </a:cubicBezTo>
                <a:cubicBezTo>
                  <a:pt x="0" y="759"/>
                  <a:pt x="365" y="1641"/>
                  <a:pt x="1094" y="164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8"/>
          <p:cNvSpPr/>
          <p:nvPr/>
        </p:nvSpPr>
        <p:spPr>
          <a:xfrm>
            <a:off x="295029" y="1945472"/>
            <a:ext cx="63683" cy="62503"/>
          </a:xfrm>
          <a:custGeom>
            <a:avLst/>
            <a:gdLst/>
            <a:ahLst/>
            <a:cxnLst/>
            <a:rect l="l" t="t" r="r" b="b"/>
            <a:pathLst>
              <a:path w="1673" h="1642" extrusionOk="0">
                <a:moveTo>
                  <a:pt x="821" y="0"/>
                </a:moveTo>
                <a:cubicBezTo>
                  <a:pt x="365" y="0"/>
                  <a:pt x="1" y="365"/>
                  <a:pt x="1" y="821"/>
                </a:cubicBezTo>
                <a:cubicBezTo>
                  <a:pt x="1" y="1277"/>
                  <a:pt x="365" y="1641"/>
                  <a:pt x="821" y="1641"/>
                </a:cubicBezTo>
                <a:cubicBezTo>
                  <a:pt x="1277" y="1641"/>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8"/>
          <p:cNvSpPr/>
          <p:nvPr/>
        </p:nvSpPr>
        <p:spPr>
          <a:xfrm>
            <a:off x="295029" y="2179147"/>
            <a:ext cx="63683" cy="62541"/>
          </a:xfrm>
          <a:custGeom>
            <a:avLst/>
            <a:gdLst/>
            <a:ahLst/>
            <a:cxnLst/>
            <a:rect l="l" t="t" r="r" b="b"/>
            <a:pathLst>
              <a:path w="1673" h="1643" extrusionOk="0">
                <a:moveTo>
                  <a:pt x="821" y="1"/>
                </a:moveTo>
                <a:cubicBezTo>
                  <a:pt x="365" y="1"/>
                  <a:pt x="1" y="366"/>
                  <a:pt x="1" y="822"/>
                </a:cubicBezTo>
                <a:cubicBezTo>
                  <a:pt x="1" y="1278"/>
                  <a:pt x="365" y="1642"/>
                  <a:pt x="821" y="1642"/>
                </a:cubicBezTo>
                <a:cubicBezTo>
                  <a:pt x="1277" y="1642"/>
                  <a:pt x="1672" y="1278"/>
                  <a:pt x="1672" y="822"/>
                </a:cubicBezTo>
                <a:cubicBezTo>
                  <a:pt x="1672" y="36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8"/>
          <p:cNvSpPr/>
          <p:nvPr/>
        </p:nvSpPr>
        <p:spPr>
          <a:xfrm>
            <a:off x="295029" y="2412860"/>
            <a:ext cx="63683" cy="63683"/>
          </a:xfrm>
          <a:custGeom>
            <a:avLst/>
            <a:gdLst/>
            <a:ahLst/>
            <a:cxnLst/>
            <a:rect l="l" t="t" r="r" b="b"/>
            <a:pathLst>
              <a:path w="1673" h="1673" extrusionOk="0">
                <a:moveTo>
                  <a:pt x="821" y="1"/>
                </a:moveTo>
                <a:cubicBezTo>
                  <a:pt x="365" y="1"/>
                  <a:pt x="1" y="396"/>
                  <a:pt x="1" y="852"/>
                </a:cubicBezTo>
                <a:cubicBezTo>
                  <a:pt x="1" y="1308"/>
                  <a:pt x="365" y="1673"/>
                  <a:pt x="821" y="1673"/>
                </a:cubicBezTo>
                <a:cubicBezTo>
                  <a:pt x="1277" y="1673"/>
                  <a:pt x="1672" y="1308"/>
                  <a:pt x="1672" y="852"/>
                </a:cubicBezTo>
                <a:cubicBezTo>
                  <a:pt x="1672" y="396"/>
                  <a:pt x="1277" y="1"/>
                  <a:pt x="8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8"/>
          <p:cNvSpPr/>
          <p:nvPr/>
        </p:nvSpPr>
        <p:spPr>
          <a:xfrm>
            <a:off x="295029" y="2647753"/>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8"/>
          <p:cNvSpPr/>
          <p:nvPr/>
        </p:nvSpPr>
        <p:spPr>
          <a:xfrm>
            <a:off x="295029" y="2881466"/>
            <a:ext cx="63683" cy="62503"/>
          </a:xfrm>
          <a:custGeom>
            <a:avLst/>
            <a:gdLst/>
            <a:ahLst/>
            <a:cxnLst/>
            <a:rect l="l" t="t" r="r" b="b"/>
            <a:pathLst>
              <a:path w="1673" h="1642" extrusionOk="0">
                <a:moveTo>
                  <a:pt x="821" y="0"/>
                </a:moveTo>
                <a:cubicBezTo>
                  <a:pt x="365" y="0"/>
                  <a:pt x="1" y="365"/>
                  <a:pt x="1" y="821"/>
                </a:cubicBezTo>
                <a:cubicBezTo>
                  <a:pt x="1" y="1277"/>
                  <a:pt x="365" y="1641"/>
                  <a:pt x="821" y="1641"/>
                </a:cubicBezTo>
                <a:cubicBezTo>
                  <a:pt x="1277" y="1641"/>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8"/>
          <p:cNvSpPr/>
          <p:nvPr/>
        </p:nvSpPr>
        <p:spPr>
          <a:xfrm>
            <a:off x="284638" y="3115218"/>
            <a:ext cx="74074" cy="63607"/>
          </a:xfrm>
          <a:custGeom>
            <a:avLst/>
            <a:gdLst/>
            <a:ahLst/>
            <a:cxnLst/>
            <a:rect l="l" t="t" r="r" b="b"/>
            <a:pathLst>
              <a:path w="1946" h="1671" extrusionOk="0">
                <a:moveTo>
                  <a:pt x="1095" y="1"/>
                </a:moveTo>
                <a:cubicBezTo>
                  <a:pt x="890" y="1"/>
                  <a:pt x="683" y="76"/>
                  <a:pt x="517" y="242"/>
                </a:cubicBezTo>
                <a:cubicBezTo>
                  <a:pt x="0" y="759"/>
                  <a:pt x="365" y="1671"/>
                  <a:pt x="1094" y="1671"/>
                </a:cubicBezTo>
                <a:cubicBezTo>
                  <a:pt x="1550" y="1671"/>
                  <a:pt x="1945" y="1276"/>
                  <a:pt x="1945" y="850"/>
                </a:cubicBezTo>
                <a:cubicBezTo>
                  <a:pt x="1945" y="335"/>
                  <a:pt x="1526"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8"/>
          <p:cNvSpPr/>
          <p:nvPr/>
        </p:nvSpPr>
        <p:spPr>
          <a:xfrm>
            <a:off x="284638" y="3350073"/>
            <a:ext cx="74074" cy="62465"/>
          </a:xfrm>
          <a:custGeom>
            <a:avLst/>
            <a:gdLst/>
            <a:ahLst/>
            <a:cxnLst/>
            <a:rect l="l" t="t" r="r" b="b"/>
            <a:pathLst>
              <a:path w="1946" h="1641" extrusionOk="0">
                <a:moveTo>
                  <a:pt x="1099" y="0"/>
                </a:moveTo>
                <a:cubicBezTo>
                  <a:pt x="893" y="0"/>
                  <a:pt x="684" y="75"/>
                  <a:pt x="517" y="242"/>
                </a:cubicBezTo>
                <a:cubicBezTo>
                  <a:pt x="0" y="759"/>
                  <a:pt x="365" y="1641"/>
                  <a:pt x="1094" y="1641"/>
                </a:cubicBezTo>
                <a:cubicBezTo>
                  <a:pt x="1550" y="1641"/>
                  <a:pt x="1915" y="1276"/>
                  <a:pt x="1945" y="820"/>
                </a:cubicBezTo>
                <a:cubicBezTo>
                  <a:pt x="1945"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8"/>
          <p:cNvSpPr/>
          <p:nvPr/>
        </p:nvSpPr>
        <p:spPr>
          <a:xfrm>
            <a:off x="295029" y="3583748"/>
            <a:ext cx="63683" cy="62503"/>
          </a:xfrm>
          <a:custGeom>
            <a:avLst/>
            <a:gdLst/>
            <a:ahLst/>
            <a:cxnLst/>
            <a:rect l="l" t="t" r="r" b="b"/>
            <a:pathLst>
              <a:path w="1673" h="1642" extrusionOk="0">
                <a:moveTo>
                  <a:pt x="821" y="0"/>
                </a:moveTo>
                <a:cubicBezTo>
                  <a:pt x="365" y="0"/>
                  <a:pt x="1" y="365"/>
                  <a:pt x="1" y="821"/>
                </a:cubicBezTo>
                <a:cubicBezTo>
                  <a:pt x="1" y="1277"/>
                  <a:pt x="365" y="1642"/>
                  <a:pt x="821" y="1642"/>
                </a:cubicBezTo>
                <a:cubicBezTo>
                  <a:pt x="1277" y="1642"/>
                  <a:pt x="1672" y="1277"/>
                  <a:pt x="1672" y="821"/>
                </a:cubicBezTo>
                <a:cubicBezTo>
                  <a:pt x="1672" y="36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8"/>
          <p:cNvSpPr/>
          <p:nvPr/>
        </p:nvSpPr>
        <p:spPr>
          <a:xfrm>
            <a:off x="41675" y="1945510"/>
            <a:ext cx="74074" cy="63607"/>
          </a:xfrm>
          <a:custGeom>
            <a:avLst/>
            <a:gdLst/>
            <a:ahLst/>
            <a:cxnLst/>
            <a:rect l="l" t="t" r="r" b="b"/>
            <a:pathLst>
              <a:path w="1946" h="1671" extrusionOk="0">
                <a:moveTo>
                  <a:pt x="1122" y="0"/>
                </a:moveTo>
                <a:cubicBezTo>
                  <a:pt x="920" y="0"/>
                  <a:pt x="715" y="75"/>
                  <a:pt x="547" y="242"/>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8"/>
          <p:cNvSpPr/>
          <p:nvPr/>
        </p:nvSpPr>
        <p:spPr>
          <a:xfrm>
            <a:off x="41675" y="2179223"/>
            <a:ext cx="74074" cy="62465"/>
          </a:xfrm>
          <a:custGeom>
            <a:avLst/>
            <a:gdLst/>
            <a:ahLst/>
            <a:cxnLst/>
            <a:rect l="l" t="t" r="r" b="b"/>
            <a:pathLst>
              <a:path w="1946" h="1641" extrusionOk="0">
                <a:moveTo>
                  <a:pt x="1118" y="1"/>
                </a:moveTo>
                <a:cubicBezTo>
                  <a:pt x="917" y="1"/>
                  <a:pt x="713" y="76"/>
                  <a:pt x="547" y="242"/>
                </a:cubicBezTo>
                <a:cubicBezTo>
                  <a:pt x="0" y="759"/>
                  <a:pt x="395" y="1640"/>
                  <a:pt x="1125" y="1640"/>
                </a:cubicBezTo>
                <a:cubicBezTo>
                  <a:pt x="1581" y="1640"/>
                  <a:pt x="1945" y="1276"/>
                  <a:pt x="1945" y="850"/>
                </a:cubicBezTo>
                <a:cubicBezTo>
                  <a:pt x="1945" y="335"/>
                  <a:pt x="1540" y="1"/>
                  <a:pt x="1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8"/>
          <p:cNvSpPr/>
          <p:nvPr/>
        </p:nvSpPr>
        <p:spPr>
          <a:xfrm>
            <a:off x="41675" y="2412936"/>
            <a:ext cx="74074" cy="63607"/>
          </a:xfrm>
          <a:custGeom>
            <a:avLst/>
            <a:gdLst/>
            <a:ahLst/>
            <a:cxnLst/>
            <a:rect l="l" t="t" r="r" b="b"/>
            <a:pathLst>
              <a:path w="1946" h="1671" extrusionOk="0">
                <a:moveTo>
                  <a:pt x="1118" y="1"/>
                </a:moveTo>
                <a:cubicBezTo>
                  <a:pt x="917" y="1"/>
                  <a:pt x="713" y="76"/>
                  <a:pt x="547" y="242"/>
                </a:cubicBezTo>
                <a:cubicBezTo>
                  <a:pt x="0" y="759"/>
                  <a:pt x="395" y="1671"/>
                  <a:pt x="1125" y="1671"/>
                </a:cubicBezTo>
                <a:cubicBezTo>
                  <a:pt x="1581" y="1671"/>
                  <a:pt x="1945" y="1306"/>
                  <a:pt x="1945" y="850"/>
                </a:cubicBezTo>
                <a:cubicBezTo>
                  <a:pt x="1945" y="335"/>
                  <a:pt x="1540" y="1"/>
                  <a:pt x="1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8"/>
          <p:cNvSpPr/>
          <p:nvPr/>
        </p:nvSpPr>
        <p:spPr>
          <a:xfrm>
            <a:off x="41675" y="2647791"/>
            <a:ext cx="74074" cy="62465"/>
          </a:xfrm>
          <a:custGeom>
            <a:avLst/>
            <a:gdLst/>
            <a:ahLst/>
            <a:cxnLst/>
            <a:rect l="l" t="t" r="r" b="b"/>
            <a:pathLst>
              <a:path w="1946" h="1641" extrusionOk="0">
                <a:moveTo>
                  <a:pt x="1122" y="0"/>
                </a:moveTo>
                <a:cubicBezTo>
                  <a:pt x="920" y="0"/>
                  <a:pt x="715" y="75"/>
                  <a:pt x="547" y="242"/>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8"/>
          <p:cNvSpPr/>
          <p:nvPr/>
        </p:nvSpPr>
        <p:spPr>
          <a:xfrm>
            <a:off x="41675" y="2881504"/>
            <a:ext cx="74074" cy="62465"/>
          </a:xfrm>
          <a:custGeom>
            <a:avLst/>
            <a:gdLst/>
            <a:ahLst/>
            <a:cxnLst/>
            <a:rect l="l" t="t" r="r" b="b"/>
            <a:pathLst>
              <a:path w="1946" h="1641" extrusionOk="0">
                <a:moveTo>
                  <a:pt x="1122" y="0"/>
                </a:moveTo>
                <a:cubicBezTo>
                  <a:pt x="920" y="0"/>
                  <a:pt x="715" y="75"/>
                  <a:pt x="547" y="242"/>
                </a:cubicBezTo>
                <a:cubicBezTo>
                  <a:pt x="0" y="759"/>
                  <a:pt x="395" y="1640"/>
                  <a:pt x="1125" y="1640"/>
                </a:cubicBezTo>
                <a:cubicBezTo>
                  <a:pt x="1581" y="1640"/>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8"/>
          <p:cNvSpPr/>
          <p:nvPr/>
        </p:nvSpPr>
        <p:spPr>
          <a:xfrm>
            <a:off x="41675" y="3115218"/>
            <a:ext cx="74074" cy="63607"/>
          </a:xfrm>
          <a:custGeom>
            <a:avLst/>
            <a:gdLst/>
            <a:ahLst/>
            <a:cxnLst/>
            <a:rect l="l" t="t" r="r" b="b"/>
            <a:pathLst>
              <a:path w="1946" h="1671" extrusionOk="0">
                <a:moveTo>
                  <a:pt x="1118" y="1"/>
                </a:moveTo>
                <a:cubicBezTo>
                  <a:pt x="917" y="1"/>
                  <a:pt x="713" y="76"/>
                  <a:pt x="547" y="242"/>
                </a:cubicBezTo>
                <a:cubicBezTo>
                  <a:pt x="0" y="759"/>
                  <a:pt x="395" y="1671"/>
                  <a:pt x="1125" y="1671"/>
                </a:cubicBezTo>
                <a:cubicBezTo>
                  <a:pt x="1581" y="1671"/>
                  <a:pt x="1945" y="1276"/>
                  <a:pt x="1945" y="850"/>
                </a:cubicBezTo>
                <a:cubicBezTo>
                  <a:pt x="1945" y="335"/>
                  <a:pt x="1540" y="1"/>
                  <a:pt x="11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8"/>
          <p:cNvSpPr/>
          <p:nvPr/>
        </p:nvSpPr>
        <p:spPr>
          <a:xfrm>
            <a:off x="41675" y="3350073"/>
            <a:ext cx="74074" cy="62465"/>
          </a:xfrm>
          <a:custGeom>
            <a:avLst/>
            <a:gdLst/>
            <a:ahLst/>
            <a:cxnLst/>
            <a:rect l="l" t="t" r="r" b="b"/>
            <a:pathLst>
              <a:path w="1946" h="1641" extrusionOk="0">
                <a:moveTo>
                  <a:pt x="1122" y="0"/>
                </a:moveTo>
                <a:cubicBezTo>
                  <a:pt x="920" y="0"/>
                  <a:pt x="715" y="75"/>
                  <a:pt x="547" y="242"/>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8"/>
          <p:cNvSpPr/>
          <p:nvPr/>
        </p:nvSpPr>
        <p:spPr>
          <a:xfrm>
            <a:off x="41675" y="3583786"/>
            <a:ext cx="74074" cy="62465"/>
          </a:xfrm>
          <a:custGeom>
            <a:avLst/>
            <a:gdLst/>
            <a:ahLst/>
            <a:cxnLst/>
            <a:rect l="l" t="t" r="r" b="b"/>
            <a:pathLst>
              <a:path w="1946" h="1641" extrusionOk="0">
                <a:moveTo>
                  <a:pt x="1122" y="0"/>
                </a:moveTo>
                <a:cubicBezTo>
                  <a:pt x="920" y="0"/>
                  <a:pt x="715" y="75"/>
                  <a:pt x="547" y="242"/>
                </a:cubicBezTo>
                <a:cubicBezTo>
                  <a:pt x="0" y="759"/>
                  <a:pt x="395" y="1641"/>
                  <a:pt x="1125" y="1641"/>
                </a:cubicBezTo>
                <a:cubicBezTo>
                  <a:pt x="1581" y="164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8"/>
          <p:cNvSpPr/>
          <p:nvPr/>
        </p:nvSpPr>
        <p:spPr>
          <a:xfrm>
            <a:off x="4166294" y="1236263"/>
            <a:ext cx="72933" cy="62465"/>
          </a:xfrm>
          <a:custGeom>
            <a:avLst/>
            <a:gdLst/>
            <a:ahLst/>
            <a:cxnLst/>
            <a:rect l="l" t="t" r="r" b="b"/>
            <a:pathLst>
              <a:path w="1916" h="1641" extrusionOk="0">
                <a:moveTo>
                  <a:pt x="1092" y="1"/>
                </a:moveTo>
                <a:cubicBezTo>
                  <a:pt x="890" y="1"/>
                  <a:pt x="685" y="75"/>
                  <a:pt x="517" y="243"/>
                </a:cubicBezTo>
                <a:cubicBezTo>
                  <a:pt x="1" y="759"/>
                  <a:pt x="365"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8"/>
          <p:cNvSpPr/>
          <p:nvPr/>
        </p:nvSpPr>
        <p:spPr>
          <a:xfrm>
            <a:off x="4165152" y="1470242"/>
            <a:ext cx="74074" cy="63378"/>
          </a:xfrm>
          <a:custGeom>
            <a:avLst/>
            <a:gdLst/>
            <a:ahLst/>
            <a:cxnLst/>
            <a:rect l="l" t="t" r="r" b="b"/>
            <a:pathLst>
              <a:path w="1946" h="1665" extrusionOk="0">
                <a:moveTo>
                  <a:pt x="1105" y="1"/>
                </a:moveTo>
                <a:cubicBezTo>
                  <a:pt x="909" y="1"/>
                  <a:pt x="710" y="73"/>
                  <a:pt x="547" y="236"/>
                </a:cubicBezTo>
                <a:cubicBezTo>
                  <a:pt x="0" y="752"/>
                  <a:pt x="395" y="1664"/>
                  <a:pt x="1125" y="1664"/>
                </a:cubicBezTo>
                <a:cubicBezTo>
                  <a:pt x="1581" y="1634"/>
                  <a:pt x="1946" y="1300"/>
                  <a:pt x="1946" y="844"/>
                </a:cubicBezTo>
                <a:cubicBezTo>
                  <a:pt x="1946" y="344"/>
                  <a:pt x="1532"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8"/>
          <p:cNvSpPr/>
          <p:nvPr/>
        </p:nvSpPr>
        <p:spPr>
          <a:xfrm>
            <a:off x="4166294" y="1704336"/>
            <a:ext cx="72933" cy="62998"/>
          </a:xfrm>
          <a:custGeom>
            <a:avLst/>
            <a:gdLst/>
            <a:ahLst/>
            <a:cxnLst/>
            <a:rect l="l" t="t" r="r" b="b"/>
            <a:pathLst>
              <a:path w="1916" h="1655" extrusionOk="0">
                <a:moveTo>
                  <a:pt x="1093" y="0"/>
                </a:moveTo>
                <a:cubicBezTo>
                  <a:pt x="891" y="0"/>
                  <a:pt x="685" y="79"/>
                  <a:pt x="517" y="256"/>
                </a:cubicBezTo>
                <a:cubicBezTo>
                  <a:pt x="1" y="773"/>
                  <a:pt x="365" y="1654"/>
                  <a:pt x="1095" y="1654"/>
                </a:cubicBezTo>
                <a:cubicBezTo>
                  <a:pt x="1551" y="1654"/>
                  <a:pt x="1916" y="1289"/>
                  <a:pt x="1916" y="833"/>
                </a:cubicBezTo>
                <a:cubicBezTo>
                  <a:pt x="1916" y="341"/>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8"/>
          <p:cNvSpPr/>
          <p:nvPr/>
        </p:nvSpPr>
        <p:spPr>
          <a:xfrm>
            <a:off x="3923331" y="1236263"/>
            <a:ext cx="74074" cy="62465"/>
          </a:xfrm>
          <a:custGeom>
            <a:avLst/>
            <a:gdLst/>
            <a:ahLst/>
            <a:cxnLst/>
            <a:rect l="l" t="t" r="r" b="b"/>
            <a:pathLst>
              <a:path w="1946" h="1641" extrusionOk="0">
                <a:moveTo>
                  <a:pt x="1093" y="1"/>
                </a:moveTo>
                <a:cubicBezTo>
                  <a:pt x="890" y="1"/>
                  <a:pt x="685" y="75"/>
                  <a:pt x="517" y="243"/>
                </a:cubicBezTo>
                <a:cubicBezTo>
                  <a:pt x="1" y="759"/>
                  <a:pt x="365" y="1641"/>
                  <a:pt x="1095" y="1641"/>
                </a:cubicBezTo>
                <a:cubicBezTo>
                  <a:pt x="1551" y="1641"/>
                  <a:pt x="1946" y="1276"/>
                  <a:pt x="1946" y="820"/>
                </a:cubicBezTo>
                <a:cubicBezTo>
                  <a:pt x="1925" y="327"/>
                  <a:pt x="1516" y="1"/>
                  <a:pt x="10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8"/>
          <p:cNvSpPr/>
          <p:nvPr/>
        </p:nvSpPr>
        <p:spPr>
          <a:xfrm>
            <a:off x="3923331" y="1470014"/>
            <a:ext cx="74074" cy="63607"/>
          </a:xfrm>
          <a:custGeom>
            <a:avLst/>
            <a:gdLst/>
            <a:ahLst/>
            <a:cxnLst/>
            <a:rect l="l" t="t" r="r" b="b"/>
            <a:pathLst>
              <a:path w="1946" h="1671" extrusionOk="0">
                <a:moveTo>
                  <a:pt x="1089" y="0"/>
                </a:moveTo>
                <a:cubicBezTo>
                  <a:pt x="888" y="0"/>
                  <a:pt x="684" y="75"/>
                  <a:pt x="517" y="242"/>
                </a:cubicBezTo>
                <a:cubicBezTo>
                  <a:pt x="1" y="758"/>
                  <a:pt x="365" y="1670"/>
                  <a:pt x="1095" y="1670"/>
                </a:cubicBezTo>
                <a:cubicBezTo>
                  <a:pt x="1551" y="1670"/>
                  <a:pt x="1946" y="1275"/>
                  <a:pt x="1946" y="850"/>
                </a:cubicBezTo>
                <a:cubicBezTo>
                  <a:pt x="1925" y="334"/>
                  <a:pt x="1513" y="0"/>
                  <a:pt x="10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8"/>
          <p:cNvSpPr/>
          <p:nvPr/>
        </p:nvSpPr>
        <p:spPr>
          <a:xfrm>
            <a:off x="3923331" y="1704336"/>
            <a:ext cx="74074" cy="62998"/>
          </a:xfrm>
          <a:custGeom>
            <a:avLst/>
            <a:gdLst/>
            <a:ahLst/>
            <a:cxnLst/>
            <a:rect l="l" t="t" r="r" b="b"/>
            <a:pathLst>
              <a:path w="1946" h="1655" extrusionOk="0">
                <a:moveTo>
                  <a:pt x="1100" y="0"/>
                </a:moveTo>
                <a:cubicBezTo>
                  <a:pt x="894" y="0"/>
                  <a:pt x="685" y="79"/>
                  <a:pt x="517" y="256"/>
                </a:cubicBezTo>
                <a:cubicBezTo>
                  <a:pt x="1" y="773"/>
                  <a:pt x="365" y="1654"/>
                  <a:pt x="1095" y="1654"/>
                </a:cubicBezTo>
                <a:cubicBezTo>
                  <a:pt x="1551" y="1654"/>
                  <a:pt x="1946" y="1289"/>
                  <a:pt x="1946" y="833"/>
                </a:cubicBezTo>
                <a:cubicBezTo>
                  <a:pt x="1946" y="341"/>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8"/>
          <p:cNvSpPr/>
          <p:nvPr/>
        </p:nvSpPr>
        <p:spPr>
          <a:xfrm>
            <a:off x="3680368" y="1236263"/>
            <a:ext cx="74074" cy="62465"/>
          </a:xfrm>
          <a:custGeom>
            <a:avLst/>
            <a:gdLst/>
            <a:ahLst/>
            <a:cxnLst/>
            <a:rect l="l" t="t" r="r" b="b"/>
            <a:pathLst>
              <a:path w="1946" h="1641" extrusionOk="0">
                <a:moveTo>
                  <a:pt x="1099" y="1"/>
                </a:moveTo>
                <a:cubicBezTo>
                  <a:pt x="893"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8"/>
          <p:cNvSpPr/>
          <p:nvPr/>
        </p:nvSpPr>
        <p:spPr>
          <a:xfrm>
            <a:off x="3680368" y="1470014"/>
            <a:ext cx="74074" cy="63607"/>
          </a:xfrm>
          <a:custGeom>
            <a:avLst/>
            <a:gdLst/>
            <a:ahLst/>
            <a:cxnLst/>
            <a:rect l="l" t="t" r="r" b="b"/>
            <a:pathLst>
              <a:path w="1946" h="1671" extrusionOk="0">
                <a:moveTo>
                  <a:pt x="1095" y="0"/>
                </a:moveTo>
                <a:cubicBezTo>
                  <a:pt x="891" y="0"/>
                  <a:pt x="683" y="75"/>
                  <a:pt x="517" y="242"/>
                </a:cubicBezTo>
                <a:cubicBezTo>
                  <a:pt x="1" y="789"/>
                  <a:pt x="396" y="1670"/>
                  <a:pt x="1125" y="1670"/>
                </a:cubicBezTo>
                <a:cubicBezTo>
                  <a:pt x="1581" y="1670"/>
                  <a:pt x="1946" y="1275"/>
                  <a:pt x="1946" y="850"/>
                </a:cubicBezTo>
                <a:cubicBezTo>
                  <a:pt x="1946" y="334"/>
                  <a:pt x="1526" y="0"/>
                  <a:pt x="10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8"/>
          <p:cNvSpPr/>
          <p:nvPr/>
        </p:nvSpPr>
        <p:spPr>
          <a:xfrm>
            <a:off x="3680368" y="1704336"/>
            <a:ext cx="74074" cy="62998"/>
          </a:xfrm>
          <a:custGeom>
            <a:avLst/>
            <a:gdLst/>
            <a:ahLst/>
            <a:cxnLst/>
            <a:rect l="l" t="t" r="r" b="b"/>
            <a:pathLst>
              <a:path w="1946" h="1655" extrusionOk="0">
                <a:moveTo>
                  <a:pt x="1113" y="0"/>
                </a:moveTo>
                <a:cubicBezTo>
                  <a:pt x="907" y="0"/>
                  <a:pt x="695" y="79"/>
                  <a:pt x="517" y="256"/>
                </a:cubicBezTo>
                <a:cubicBezTo>
                  <a:pt x="1" y="773"/>
                  <a:pt x="396" y="1654"/>
                  <a:pt x="1125" y="1654"/>
                </a:cubicBezTo>
                <a:cubicBezTo>
                  <a:pt x="1581" y="1654"/>
                  <a:pt x="1946" y="1289"/>
                  <a:pt x="1946" y="833"/>
                </a:cubicBezTo>
                <a:cubicBezTo>
                  <a:pt x="1946" y="341"/>
                  <a:pt x="1543" y="0"/>
                  <a:pt x="11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8"/>
          <p:cNvSpPr/>
          <p:nvPr/>
        </p:nvSpPr>
        <p:spPr>
          <a:xfrm>
            <a:off x="3438547" y="1236263"/>
            <a:ext cx="72933" cy="62465"/>
          </a:xfrm>
          <a:custGeom>
            <a:avLst/>
            <a:gdLst/>
            <a:ahLst/>
            <a:cxnLst/>
            <a:rect l="l" t="t" r="r" b="b"/>
            <a:pathLst>
              <a:path w="1916" h="1641" extrusionOk="0">
                <a:moveTo>
                  <a:pt x="1092" y="1"/>
                </a:moveTo>
                <a:cubicBezTo>
                  <a:pt x="890"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8"/>
          <p:cNvSpPr/>
          <p:nvPr/>
        </p:nvSpPr>
        <p:spPr>
          <a:xfrm>
            <a:off x="3438547" y="1470014"/>
            <a:ext cx="72933" cy="63607"/>
          </a:xfrm>
          <a:custGeom>
            <a:avLst/>
            <a:gdLst/>
            <a:ahLst/>
            <a:cxnLst/>
            <a:rect l="l" t="t" r="r" b="b"/>
            <a:pathLst>
              <a:path w="1916" h="1671" extrusionOk="0">
                <a:moveTo>
                  <a:pt x="1088" y="0"/>
                </a:moveTo>
                <a:cubicBezTo>
                  <a:pt x="888" y="0"/>
                  <a:pt x="684" y="75"/>
                  <a:pt x="518" y="242"/>
                </a:cubicBezTo>
                <a:cubicBezTo>
                  <a:pt x="1" y="789"/>
                  <a:pt x="366" y="1670"/>
                  <a:pt x="1095" y="1670"/>
                </a:cubicBezTo>
                <a:cubicBezTo>
                  <a:pt x="1551" y="1670"/>
                  <a:pt x="1916" y="1275"/>
                  <a:pt x="1916" y="850"/>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8"/>
          <p:cNvSpPr/>
          <p:nvPr/>
        </p:nvSpPr>
        <p:spPr>
          <a:xfrm>
            <a:off x="3438547" y="1704336"/>
            <a:ext cx="72933" cy="62998"/>
          </a:xfrm>
          <a:custGeom>
            <a:avLst/>
            <a:gdLst/>
            <a:ahLst/>
            <a:cxnLst/>
            <a:rect l="l" t="t" r="r" b="b"/>
            <a:pathLst>
              <a:path w="1916" h="1655" extrusionOk="0">
                <a:moveTo>
                  <a:pt x="1093" y="0"/>
                </a:moveTo>
                <a:cubicBezTo>
                  <a:pt x="891" y="0"/>
                  <a:pt x="685" y="79"/>
                  <a:pt x="518" y="256"/>
                </a:cubicBezTo>
                <a:cubicBezTo>
                  <a:pt x="1" y="773"/>
                  <a:pt x="366" y="1654"/>
                  <a:pt x="1095" y="1654"/>
                </a:cubicBezTo>
                <a:cubicBezTo>
                  <a:pt x="1551" y="1654"/>
                  <a:pt x="1916" y="1289"/>
                  <a:pt x="1916" y="833"/>
                </a:cubicBezTo>
                <a:cubicBezTo>
                  <a:pt x="1916" y="341"/>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8"/>
          <p:cNvSpPr/>
          <p:nvPr/>
        </p:nvSpPr>
        <p:spPr>
          <a:xfrm>
            <a:off x="3195585" y="1236263"/>
            <a:ext cx="74113" cy="62465"/>
          </a:xfrm>
          <a:custGeom>
            <a:avLst/>
            <a:gdLst/>
            <a:ahLst/>
            <a:cxnLst/>
            <a:rect l="l" t="t" r="r" b="b"/>
            <a:pathLst>
              <a:path w="1947" h="1641" extrusionOk="0">
                <a:moveTo>
                  <a:pt x="1099" y="1"/>
                </a:moveTo>
                <a:cubicBezTo>
                  <a:pt x="894" y="1"/>
                  <a:pt x="685" y="75"/>
                  <a:pt x="517" y="243"/>
                </a:cubicBezTo>
                <a:cubicBezTo>
                  <a:pt x="1" y="759"/>
                  <a:pt x="365" y="1641"/>
                  <a:pt x="1095" y="1641"/>
                </a:cubicBezTo>
                <a:cubicBezTo>
                  <a:pt x="155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8"/>
          <p:cNvSpPr/>
          <p:nvPr/>
        </p:nvSpPr>
        <p:spPr>
          <a:xfrm>
            <a:off x="3195585" y="1470014"/>
            <a:ext cx="74113" cy="63607"/>
          </a:xfrm>
          <a:custGeom>
            <a:avLst/>
            <a:gdLst/>
            <a:ahLst/>
            <a:cxnLst/>
            <a:rect l="l" t="t" r="r" b="b"/>
            <a:pathLst>
              <a:path w="1947" h="1671" extrusionOk="0">
                <a:moveTo>
                  <a:pt x="1095" y="0"/>
                </a:moveTo>
                <a:cubicBezTo>
                  <a:pt x="891" y="0"/>
                  <a:pt x="684" y="75"/>
                  <a:pt x="517" y="242"/>
                </a:cubicBezTo>
                <a:cubicBezTo>
                  <a:pt x="1" y="758"/>
                  <a:pt x="365" y="1670"/>
                  <a:pt x="1095" y="1670"/>
                </a:cubicBezTo>
                <a:cubicBezTo>
                  <a:pt x="1551" y="1670"/>
                  <a:pt x="1946" y="1275"/>
                  <a:pt x="1946" y="850"/>
                </a:cubicBezTo>
                <a:cubicBezTo>
                  <a:pt x="1946" y="334"/>
                  <a:pt x="1526" y="0"/>
                  <a:pt x="10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8"/>
          <p:cNvSpPr/>
          <p:nvPr/>
        </p:nvSpPr>
        <p:spPr>
          <a:xfrm>
            <a:off x="3195585" y="1704336"/>
            <a:ext cx="74113" cy="62998"/>
          </a:xfrm>
          <a:custGeom>
            <a:avLst/>
            <a:gdLst/>
            <a:ahLst/>
            <a:cxnLst/>
            <a:rect l="l" t="t" r="r" b="b"/>
            <a:pathLst>
              <a:path w="1947" h="1655" extrusionOk="0">
                <a:moveTo>
                  <a:pt x="1100" y="0"/>
                </a:moveTo>
                <a:cubicBezTo>
                  <a:pt x="894" y="0"/>
                  <a:pt x="685" y="79"/>
                  <a:pt x="517" y="256"/>
                </a:cubicBezTo>
                <a:cubicBezTo>
                  <a:pt x="1" y="773"/>
                  <a:pt x="365" y="1654"/>
                  <a:pt x="1095" y="1654"/>
                </a:cubicBezTo>
                <a:cubicBezTo>
                  <a:pt x="1551" y="1654"/>
                  <a:pt x="1946" y="1289"/>
                  <a:pt x="1946" y="833"/>
                </a:cubicBezTo>
                <a:cubicBezTo>
                  <a:pt x="1946" y="341"/>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8"/>
          <p:cNvSpPr/>
          <p:nvPr/>
        </p:nvSpPr>
        <p:spPr>
          <a:xfrm>
            <a:off x="2953802" y="12362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8"/>
          <p:cNvSpPr/>
          <p:nvPr/>
        </p:nvSpPr>
        <p:spPr>
          <a:xfrm>
            <a:off x="2953802" y="1470014"/>
            <a:ext cx="72894" cy="63607"/>
          </a:xfrm>
          <a:custGeom>
            <a:avLst/>
            <a:gdLst/>
            <a:ahLst/>
            <a:cxnLst/>
            <a:rect l="l" t="t" r="r" b="b"/>
            <a:pathLst>
              <a:path w="1915" h="1671" extrusionOk="0">
                <a:moveTo>
                  <a:pt x="1087" y="0"/>
                </a:moveTo>
                <a:cubicBezTo>
                  <a:pt x="887" y="0"/>
                  <a:pt x="683" y="75"/>
                  <a:pt x="517" y="242"/>
                </a:cubicBezTo>
                <a:cubicBezTo>
                  <a:pt x="0" y="789"/>
                  <a:pt x="365" y="1670"/>
                  <a:pt x="1094" y="1670"/>
                </a:cubicBezTo>
                <a:cubicBezTo>
                  <a:pt x="1550" y="1670"/>
                  <a:pt x="1915" y="1275"/>
                  <a:pt x="1915" y="850"/>
                </a:cubicBezTo>
                <a:cubicBezTo>
                  <a:pt x="1915" y="334"/>
                  <a:pt x="1509" y="0"/>
                  <a:pt x="10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8"/>
          <p:cNvSpPr/>
          <p:nvPr/>
        </p:nvSpPr>
        <p:spPr>
          <a:xfrm>
            <a:off x="2953802" y="1704336"/>
            <a:ext cx="72894" cy="62998"/>
          </a:xfrm>
          <a:custGeom>
            <a:avLst/>
            <a:gdLst/>
            <a:ahLst/>
            <a:cxnLst/>
            <a:rect l="l" t="t" r="r" b="b"/>
            <a:pathLst>
              <a:path w="1915" h="1655" extrusionOk="0">
                <a:moveTo>
                  <a:pt x="1092" y="0"/>
                </a:moveTo>
                <a:cubicBezTo>
                  <a:pt x="890" y="0"/>
                  <a:pt x="684" y="79"/>
                  <a:pt x="517" y="256"/>
                </a:cubicBezTo>
                <a:cubicBezTo>
                  <a:pt x="0" y="773"/>
                  <a:pt x="365" y="1654"/>
                  <a:pt x="1094" y="1654"/>
                </a:cubicBezTo>
                <a:cubicBezTo>
                  <a:pt x="1550" y="1654"/>
                  <a:pt x="1915" y="1289"/>
                  <a:pt x="1915" y="833"/>
                </a:cubicBezTo>
                <a:cubicBezTo>
                  <a:pt x="1915" y="341"/>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8"/>
          <p:cNvSpPr/>
          <p:nvPr/>
        </p:nvSpPr>
        <p:spPr>
          <a:xfrm>
            <a:off x="2710801" y="1236263"/>
            <a:ext cx="72933" cy="62465"/>
          </a:xfrm>
          <a:custGeom>
            <a:avLst/>
            <a:gdLst/>
            <a:ahLst/>
            <a:cxnLst/>
            <a:rect l="l" t="t" r="r" b="b"/>
            <a:pathLst>
              <a:path w="1916" h="1641" extrusionOk="0">
                <a:moveTo>
                  <a:pt x="1092" y="1"/>
                </a:moveTo>
                <a:cubicBezTo>
                  <a:pt x="891" y="1"/>
                  <a:pt x="685" y="75"/>
                  <a:pt x="518" y="243"/>
                </a:cubicBezTo>
                <a:cubicBezTo>
                  <a:pt x="1" y="759"/>
                  <a:pt x="366" y="1641"/>
                  <a:pt x="1095" y="1641"/>
                </a:cubicBezTo>
                <a:cubicBezTo>
                  <a:pt x="1551" y="1641"/>
                  <a:pt x="1916" y="1276"/>
                  <a:pt x="1916" y="820"/>
                </a:cubicBezTo>
                <a:cubicBezTo>
                  <a:pt x="1916" y="327"/>
                  <a:pt x="1513"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8"/>
          <p:cNvSpPr/>
          <p:nvPr/>
        </p:nvSpPr>
        <p:spPr>
          <a:xfrm>
            <a:off x="2710801" y="1470014"/>
            <a:ext cx="72933" cy="63607"/>
          </a:xfrm>
          <a:custGeom>
            <a:avLst/>
            <a:gdLst/>
            <a:ahLst/>
            <a:cxnLst/>
            <a:rect l="l" t="t" r="r" b="b"/>
            <a:pathLst>
              <a:path w="1916" h="1671" extrusionOk="0">
                <a:moveTo>
                  <a:pt x="1088" y="0"/>
                </a:moveTo>
                <a:cubicBezTo>
                  <a:pt x="888" y="0"/>
                  <a:pt x="684" y="75"/>
                  <a:pt x="518" y="242"/>
                </a:cubicBezTo>
                <a:cubicBezTo>
                  <a:pt x="1" y="789"/>
                  <a:pt x="366" y="1670"/>
                  <a:pt x="1095" y="1670"/>
                </a:cubicBezTo>
                <a:cubicBezTo>
                  <a:pt x="1551" y="1670"/>
                  <a:pt x="1916" y="1275"/>
                  <a:pt x="1916" y="850"/>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8"/>
          <p:cNvSpPr/>
          <p:nvPr/>
        </p:nvSpPr>
        <p:spPr>
          <a:xfrm>
            <a:off x="2710801" y="1704336"/>
            <a:ext cx="72933" cy="62998"/>
          </a:xfrm>
          <a:custGeom>
            <a:avLst/>
            <a:gdLst/>
            <a:ahLst/>
            <a:cxnLst/>
            <a:rect l="l" t="t" r="r" b="b"/>
            <a:pathLst>
              <a:path w="1916" h="1655" extrusionOk="0">
                <a:moveTo>
                  <a:pt x="1093" y="0"/>
                </a:moveTo>
                <a:cubicBezTo>
                  <a:pt x="891" y="0"/>
                  <a:pt x="685" y="79"/>
                  <a:pt x="518" y="256"/>
                </a:cubicBezTo>
                <a:cubicBezTo>
                  <a:pt x="1" y="773"/>
                  <a:pt x="366" y="1654"/>
                  <a:pt x="1095" y="1654"/>
                </a:cubicBezTo>
                <a:cubicBezTo>
                  <a:pt x="1551" y="1654"/>
                  <a:pt x="1916" y="1289"/>
                  <a:pt x="1916" y="833"/>
                </a:cubicBezTo>
                <a:cubicBezTo>
                  <a:pt x="1916" y="341"/>
                  <a:pt x="1513" y="0"/>
                  <a:pt x="10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8"/>
          <p:cNvSpPr/>
          <p:nvPr/>
        </p:nvSpPr>
        <p:spPr>
          <a:xfrm>
            <a:off x="2467838" y="12362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8"/>
          <p:cNvSpPr/>
          <p:nvPr/>
        </p:nvSpPr>
        <p:spPr>
          <a:xfrm>
            <a:off x="2467838" y="1470242"/>
            <a:ext cx="74113" cy="63378"/>
          </a:xfrm>
          <a:custGeom>
            <a:avLst/>
            <a:gdLst/>
            <a:ahLst/>
            <a:cxnLst/>
            <a:rect l="l" t="t" r="r" b="b"/>
            <a:pathLst>
              <a:path w="1947" h="1665" extrusionOk="0">
                <a:moveTo>
                  <a:pt x="1096" y="1"/>
                </a:moveTo>
                <a:cubicBezTo>
                  <a:pt x="895" y="1"/>
                  <a:pt x="690" y="73"/>
                  <a:pt x="518" y="236"/>
                </a:cubicBezTo>
                <a:cubicBezTo>
                  <a:pt x="1" y="752"/>
                  <a:pt x="366" y="1664"/>
                  <a:pt x="1095" y="1664"/>
                </a:cubicBezTo>
                <a:cubicBezTo>
                  <a:pt x="1551" y="1664"/>
                  <a:pt x="1916" y="1300"/>
                  <a:pt x="1946" y="844"/>
                </a:cubicBezTo>
                <a:cubicBezTo>
                  <a:pt x="1946" y="344"/>
                  <a:pt x="1532" y="1"/>
                  <a:pt x="10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8"/>
          <p:cNvSpPr/>
          <p:nvPr/>
        </p:nvSpPr>
        <p:spPr>
          <a:xfrm>
            <a:off x="2467838" y="1704336"/>
            <a:ext cx="74113" cy="62998"/>
          </a:xfrm>
          <a:custGeom>
            <a:avLst/>
            <a:gdLst/>
            <a:ahLst/>
            <a:cxnLst/>
            <a:rect l="l" t="t" r="r" b="b"/>
            <a:pathLst>
              <a:path w="1947" h="1655" extrusionOk="0">
                <a:moveTo>
                  <a:pt x="1100" y="0"/>
                </a:moveTo>
                <a:cubicBezTo>
                  <a:pt x="894" y="0"/>
                  <a:pt x="685" y="79"/>
                  <a:pt x="518" y="256"/>
                </a:cubicBezTo>
                <a:cubicBezTo>
                  <a:pt x="1" y="773"/>
                  <a:pt x="366" y="1654"/>
                  <a:pt x="1095" y="1654"/>
                </a:cubicBezTo>
                <a:cubicBezTo>
                  <a:pt x="1551" y="1654"/>
                  <a:pt x="1946" y="1289"/>
                  <a:pt x="1946" y="833"/>
                </a:cubicBezTo>
                <a:cubicBezTo>
                  <a:pt x="1946" y="341"/>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8"/>
          <p:cNvSpPr/>
          <p:nvPr/>
        </p:nvSpPr>
        <p:spPr>
          <a:xfrm>
            <a:off x="2224876" y="1236263"/>
            <a:ext cx="74113" cy="62465"/>
          </a:xfrm>
          <a:custGeom>
            <a:avLst/>
            <a:gdLst/>
            <a:ahLst/>
            <a:cxnLst/>
            <a:rect l="l" t="t" r="r" b="b"/>
            <a:pathLst>
              <a:path w="1947" h="1641" extrusionOk="0">
                <a:moveTo>
                  <a:pt x="1099" y="1"/>
                </a:moveTo>
                <a:cubicBezTo>
                  <a:pt x="894" y="1"/>
                  <a:pt x="685" y="75"/>
                  <a:pt x="517" y="243"/>
                </a:cubicBezTo>
                <a:cubicBezTo>
                  <a:pt x="1" y="759"/>
                  <a:pt x="396" y="1641"/>
                  <a:pt x="1125" y="1641"/>
                </a:cubicBezTo>
                <a:cubicBezTo>
                  <a:pt x="1581" y="1641"/>
                  <a:pt x="1946" y="1276"/>
                  <a:pt x="1946" y="820"/>
                </a:cubicBezTo>
                <a:cubicBezTo>
                  <a:pt x="1946"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8"/>
          <p:cNvSpPr/>
          <p:nvPr/>
        </p:nvSpPr>
        <p:spPr>
          <a:xfrm>
            <a:off x="2224876" y="1470014"/>
            <a:ext cx="74113" cy="63607"/>
          </a:xfrm>
          <a:custGeom>
            <a:avLst/>
            <a:gdLst/>
            <a:ahLst/>
            <a:cxnLst/>
            <a:rect l="l" t="t" r="r" b="b"/>
            <a:pathLst>
              <a:path w="1947" h="1671" extrusionOk="0">
                <a:moveTo>
                  <a:pt x="1095" y="0"/>
                </a:moveTo>
                <a:cubicBezTo>
                  <a:pt x="891" y="0"/>
                  <a:pt x="684" y="75"/>
                  <a:pt x="517" y="242"/>
                </a:cubicBezTo>
                <a:cubicBezTo>
                  <a:pt x="1" y="789"/>
                  <a:pt x="396" y="1670"/>
                  <a:pt x="1125" y="1670"/>
                </a:cubicBezTo>
                <a:cubicBezTo>
                  <a:pt x="1581" y="1670"/>
                  <a:pt x="1946" y="1275"/>
                  <a:pt x="1946" y="850"/>
                </a:cubicBezTo>
                <a:cubicBezTo>
                  <a:pt x="1946" y="334"/>
                  <a:pt x="1526" y="0"/>
                  <a:pt x="10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8"/>
          <p:cNvSpPr/>
          <p:nvPr/>
        </p:nvSpPr>
        <p:spPr>
          <a:xfrm>
            <a:off x="2224876" y="1704336"/>
            <a:ext cx="74113" cy="62998"/>
          </a:xfrm>
          <a:custGeom>
            <a:avLst/>
            <a:gdLst/>
            <a:ahLst/>
            <a:cxnLst/>
            <a:rect l="l" t="t" r="r" b="b"/>
            <a:pathLst>
              <a:path w="1947" h="1655" extrusionOk="0">
                <a:moveTo>
                  <a:pt x="1114" y="0"/>
                </a:moveTo>
                <a:cubicBezTo>
                  <a:pt x="907" y="0"/>
                  <a:pt x="695" y="79"/>
                  <a:pt x="517" y="256"/>
                </a:cubicBezTo>
                <a:cubicBezTo>
                  <a:pt x="1" y="773"/>
                  <a:pt x="396" y="1654"/>
                  <a:pt x="1125" y="1654"/>
                </a:cubicBezTo>
                <a:cubicBezTo>
                  <a:pt x="1581" y="1654"/>
                  <a:pt x="1946" y="1289"/>
                  <a:pt x="1946" y="833"/>
                </a:cubicBezTo>
                <a:cubicBezTo>
                  <a:pt x="1946" y="341"/>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8"/>
          <p:cNvSpPr/>
          <p:nvPr/>
        </p:nvSpPr>
        <p:spPr>
          <a:xfrm>
            <a:off x="1983093" y="1236263"/>
            <a:ext cx="72894" cy="62465"/>
          </a:xfrm>
          <a:custGeom>
            <a:avLst/>
            <a:gdLst/>
            <a:ahLst/>
            <a:cxnLst/>
            <a:rect l="l" t="t" r="r" b="b"/>
            <a:pathLst>
              <a:path w="1915"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8"/>
          <p:cNvSpPr/>
          <p:nvPr/>
        </p:nvSpPr>
        <p:spPr>
          <a:xfrm>
            <a:off x="1983093" y="1470014"/>
            <a:ext cx="72894" cy="63607"/>
          </a:xfrm>
          <a:custGeom>
            <a:avLst/>
            <a:gdLst/>
            <a:ahLst/>
            <a:cxnLst/>
            <a:rect l="l" t="t" r="r" b="b"/>
            <a:pathLst>
              <a:path w="1915" h="1671" extrusionOk="0">
                <a:moveTo>
                  <a:pt x="1087" y="0"/>
                </a:moveTo>
                <a:cubicBezTo>
                  <a:pt x="887" y="0"/>
                  <a:pt x="683" y="75"/>
                  <a:pt x="517" y="242"/>
                </a:cubicBezTo>
                <a:cubicBezTo>
                  <a:pt x="0" y="789"/>
                  <a:pt x="365" y="1670"/>
                  <a:pt x="1094" y="1670"/>
                </a:cubicBezTo>
                <a:cubicBezTo>
                  <a:pt x="1550" y="1670"/>
                  <a:pt x="1915" y="1275"/>
                  <a:pt x="1915" y="850"/>
                </a:cubicBezTo>
                <a:cubicBezTo>
                  <a:pt x="1915" y="334"/>
                  <a:pt x="1509" y="0"/>
                  <a:pt x="10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8"/>
          <p:cNvSpPr/>
          <p:nvPr/>
        </p:nvSpPr>
        <p:spPr>
          <a:xfrm>
            <a:off x="1983093" y="1704336"/>
            <a:ext cx="72894" cy="62998"/>
          </a:xfrm>
          <a:custGeom>
            <a:avLst/>
            <a:gdLst/>
            <a:ahLst/>
            <a:cxnLst/>
            <a:rect l="l" t="t" r="r" b="b"/>
            <a:pathLst>
              <a:path w="1915" h="1655" extrusionOk="0">
                <a:moveTo>
                  <a:pt x="1092" y="0"/>
                </a:moveTo>
                <a:cubicBezTo>
                  <a:pt x="890" y="0"/>
                  <a:pt x="684" y="79"/>
                  <a:pt x="517" y="256"/>
                </a:cubicBezTo>
                <a:cubicBezTo>
                  <a:pt x="0" y="773"/>
                  <a:pt x="365" y="1654"/>
                  <a:pt x="1094" y="1654"/>
                </a:cubicBezTo>
                <a:cubicBezTo>
                  <a:pt x="1550" y="1654"/>
                  <a:pt x="1915" y="1289"/>
                  <a:pt x="1915" y="833"/>
                </a:cubicBezTo>
                <a:cubicBezTo>
                  <a:pt x="1915" y="341"/>
                  <a:pt x="1512"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8"/>
          <p:cNvSpPr/>
          <p:nvPr/>
        </p:nvSpPr>
        <p:spPr>
          <a:xfrm>
            <a:off x="1740092" y="1236263"/>
            <a:ext cx="74113" cy="62465"/>
          </a:xfrm>
          <a:custGeom>
            <a:avLst/>
            <a:gdLst/>
            <a:ahLst/>
            <a:cxnLst/>
            <a:rect l="l" t="t" r="r" b="b"/>
            <a:pathLst>
              <a:path w="1947" h="1641" extrusionOk="0">
                <a:moveTo>
                  <a:pt x="1100" y="1"/>
                </a:moveTo>
                <a:cubicBezTo>
                  <a:pt x="894" y="1"/>
                  <a:pt x="685" y="75"/>
                  <a:pt x="518" y="243"/>
                </a:cubicBezTo>
                <a:cubicBezTo>
                  <a:pt x="1" y="759"/>
                  <a:pt x="366" y="1641"/>
                  <a:pt x="1095"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8"/>
          <p:cNvSpPr/>
          <p:nvPr/>
        </p:nvSpPr>
        <p:spPr>
          <a:xfrm>
            <a:off x="1740092" y="1470014"/>
            <a:ext cx="74113" cy="63607"/>
          </a:xfrm>
          <a:custGeom>
            <a:avLst/>
            <a:gdLst/>
            <a:ahLst/>
            <a:cxnLst/>
            <a:rect l="l" t="t" r="r" b="b"/>
            <a:pathLst>
              <a:path w="1947" h="1671" extrusionOk="0">
                <a:moveTo>
                  <a:pt x="1095" y="0"/>
                </a:moveTo>
                <a:cubicBezTo>
                  <a:pt x="891" y="0"/>
                  <a:pt x="684" y="75"/>
                  <a:pt x="518" y="242"/>
                </a:cubicBezTo>
                <a:cubicBezTo>
                  <a:pt x="1" y="758"/>
                  <a:pt x="366" y="1670"/>
                  <a:pt x="1095" y="1670"/>
                </a:cubicBezTo>
                <a:cubicBezTo>
                  <a:pt x="1551" y="1670"/>
                  <a:pt x="1946" y="1275"/>
                  <a:pt x="1946" y="850"/>
                </a:cubicBezTo>
                <a:cubicBezTo>
                  <a:pt x="1946" y="334"/>
                  <a:pt x="1527" y="0"/>
                  <a:pt x="10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8"/>
          <p:cNvSpPr/>
          <p:nvPr/>
        </p:nvSpPr>
        <p:spPr>
          <a:xfrm>
            <a:off x="1740092" y="1704336"/>
            <a:ext cx="74113" cy="62998"/>
          </a:xfrm>
          <a:custGeom>
            <a:avLst/>
            <a:gdLst/>
            <a:ahLst/>
            <a:cxnLst/>
            <a:rect l="l" t="t" r="r" b="b"/>
            <a:pathLst>
              <a:path w="1947" h="1655" extrusionOk="0">
                <a:moveTo>
                  <a:pt x="1100" y="0"/>
                </a:moveTo>
                <a:cubicBezTo>
                  <a:pt x="894" y="0"/>
                  <a:pt x="685" y="79"/>
                  <a:pt x="518" y="256"/>
                </a:cubicBezTo>
                <a:cubicBezTo>
                  <a:pt x="1" y="773"/>
                  <a:pt x="366" y="1654"/>
                  <a:pt x="1095" y="1654"/>
                </a:cubicBezTo>
                <a:cubicBezTo>
                  <a:pt x="1551" y="1654"/>
                  <a:pt x="1946" y="1289"/>
                  <a:pt x="1946" y="833"/>
                </a:cubicBezTo>
                <a:cubicBezTo>
                  <a:pt x="1946" y="341"/>
                  <a:pt x="1530"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8"/>
          <p:cNvSpPr/>
          <p:nvPr/>
        </p:nvSpPr>
        <p:spPr>
          <a:xfrm>
            <a:off x="1497129" y="1236263"/>
            <a:ext cx="74113" cy="62465"/>
          </a:xfrm>
          <a:custGeom>
            <a:avLst/>
            <a:gdLst/>
            <a:ahLst/>
            <a:cxnLst/>
            <a:rect l="l" t="t" r="r" b="b"/>
            <a:pathLst>
              <a:path w="1947" h="1641" extrusionOk="0">
                <a:moveTo>
                  <a:pt x="1122" y="1"/>
                </a:moveTo>
                <a:cubicBezTo>
                  <a:pt x="921" y="1"/>
                  <a:pt x="715" y="75"/>
                  <a:pt x="548" y="243"/>
                </a:cubicBezTo>
                <a:cubicBezTo>
                  <a:pt x="1" y="759"/>
                  <a:pt x="396" y="1641"/>
                  <a:pt x="1125" y="1641"/>
                </a:cubicBezTo>
                <a:cubicBezTo>
                  <a:pt x="1581" y="1641"/>
                  <a:pt x="1946" y="1276"/>
                  <a:pt x="1946" y="820"/>
                </a:cubicBezTo>
                <a:cubicBezTo>
                  <a:pt x="1946" y="327"/>
                  <a:pt x="1543"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8"/>
          <p:cNvSpPr/>
          <p:nvPr/>
        </p:nvSpPr>
        <p:spPr>
          <a:xfrm>
            <a:off x="1497129" y="1470014"/>
            <a:ext cx="74113" cy="63607"/>
          </a:xfrm>
          <a:custGeom>
            <a:avLst/>
            <a:gdLst/>
            <a:ahLst/>
            <a:cxnLst/>
            <a:rect l="l" t="t" r="r" b="b"/>
            <a:pathLst>
              <a:path w="1947" h="1671" extrusionOk="0">
                <a:moveTo>
                  <a:pt x="1118" y="0"/>
                </a:moveTo>
                <a:cubicBezTo>
                  <a:pt x="918" y="0"/>
                  <a:pt x="714" y="75"/>
                  <a:pt x="548" y="242"/>
                </a:cubicBezTo>
                <a:cubicBezTo>
                  <a:pt x="1" y="758"/>
                  <a:pt x="396" y="1670"/>
                  <a:pt x="1125" y="1670"/>
                </a:cubicBezTo>
                <a:cubicBezTo>
                  <a:pt x="1581" y="1670"/>
                  <a:pt x="1946" y="1275"/>
                  <a:pt x="1946" y="850"/>
                </a:cubicBezTo>
                <a:cubicBezTo>
                  <a:pt x="1946" y="334"/>
                  <a:pt x="1541" y="0"/>
                  <a:pt x="11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8"/>
          <p:cNvSpPr/>
          <p:nvPr/>
        </p:nvSpPr>
        <p:spPr>
          <a:xfrm>
            <a:off x="1497129" y="1704336"/>
            <a:ext cx="74113" cy="62998"/>
          </a:xfrm>
          <a:custGeom>
            <a:avLst/>
            <a:gdLst/>
            <a:ahLst/>
            <a:cxnLst/>
            <a:rect l="l" t="t" r="r" b="b"/>
            <a:pathLst>
              <a:path w="1947" h="1655" extrusionOk="0">
                <a:moveTo>
                  <a:pt x="1123" y="0"/>
                </a:moveTo>
                <a:cubicBezTo>
                  <a:pt x="921" y="0"/>
                  <a:pt x="716" y="79"/>
                  <a:pt x="548" y="256"/>
                </a:cubicBezTo>
                <a:cubicBezTo>
                  <a:pt x="1" y="773"/>
                  <a:pt x="396" y="1654"/>
                  <a:pt x="1125" y="1654"/>
                </a:cubicBezTo>
                <a:cubicBezTo>
                  <a:pt x="1581" y="1654"/>
                  <a:pt x="1946" y="1289"/>
                  <a:pt x="1946" y="833"/>
                </a:cubicBezTo>
                <a:cubicBezTo>
                  <a:pt x="1946" y="341"/>
                  <a:pt x="1544" y="0"/>
                  <a:pt x="11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8"/>
          <p:cNvSpPr/>
          <p:nvPr/>
        </p:nvSpPr>
        <p:spPr>
          <a:xfrm>
            <a:off x="1255347" y="12362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8"/>
          <p:cNvSpPr/>
          <p:nvPr/>
        </p:nvSpPr>
        <p:spPr>
          <a:xfrm>
            <a:off x="1255347" y="1470014"/>
            <a:ext cx="72933" cy="63607"/>
          </a:xfrm>
          <a:custGeom>
            <a:avLst/>
            <a:gdLst/>
            <a:ahLst/>
            <a:cxnLst/>
            <a:rect l="l" t="t" r="r" b="b"/>
            <a:pathLst>
              <a:path w="1916" h="1671" extrusionOk="0">
                <a:moveTo>
                  <a:pt x="1087" y="0"/>
                </a:moveTo>
                <a:cubicBezTo>
                  <a:pt x="887" y="0"/>
                  <a:pt x="683" y="75"/>
                  <a:pt x="517" y="242"/>
                </a:cubicBezTo>
                <a:cubicBezTo>
                  <a:pt x="0" y="789"/>
                  <a:pt x="365" y="1670"/>
                  <a:pt x="1094" y="1670"/>
                </a:cubicBezTo>
                <a:cubicBezTo>
                  <a:pt x="1550" y="1670"/>
                  <a:pt x="1915" y="1275"/>
                  <a:pt x="1915" y="850"/>
                </a:cubicBezTo>
                <a:cubicBezTo>
                  <a:pt x="1915" y="334"/>
                  <a:pt x="1509" y="0"/>
                  <a:pt x="10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8"/>
          <p:cNvSpPr/>
          <p:nvPr/>
        </p:nvSpPr>
        <p:spPr>
          <a:xfrm>
            <a:off x="1255347" y="1704336"/>
            <a:ext cx="72933" cy="62998"/>
          </a:xfrm>
          <a:custGeom>
            <a:avLst/>
            <a:gdLst/>
            <a:ahLst/>
            <a:cxnLst/>
            <a:rect l="l" t="t" r="r" b="b"/>
            <a:pathLst>
              <a:path w="1916" h="1655" extrusionOk="0">
                <a:moveTo>
                  <a:pt x="1092" y="0"/>
                </a:moveTo>
                <a:cubicBezTo>
                  <a:pt x="890" y="0"/>
                  <a:pt x="684" y="79"/>
                  <a:pt x="517" y="256"/>
                </a:cubicBezTo>
                <a:cubicBezTo>
                  <a:pt x="0" y="773"/>
                  <a:pt x="365" y="1654"/>
                  <a:pt x="1094" y="1654"/>
                </a:cubicBezTo>
                <a:cubicBezTo>
                  <a:pt x="1550" y="1654"/>
                  <a:pt x="1915" y="1289"/>
                  <a:pt x="1915" y="833"/>
                </a:cubicBezTo>
                <a:cubicBezTo>
                  <a:pt x="1915" y="341"/>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8"/>
          <p:cNvSpPr/>
          <p:nvPr/>
        </p:nvSpPr>
        <p:spPr>
          <a:xfrm>
            <a:off x="1013526" y="1236263"/>
            <a:ext cx="72933" cy="62541"/>
          </a:xfrm>
          <a:custGeom>
            <a:avLst/>
            <a:gdLst/>
            <a:ahLst/>
            <a:cxnLst/>
            <a:rect l="l" t="t" r="r" b="b"/>
            <a:pathLst>
              <a:path w="1916" h="1643" extrusionOk="0">
                <a:moveTo>
                  <a:pt x="1092" y="1"/>
                </a:moveTo>
                <a:cubicBezTo>
                  <a:pt x="890" y="1"/>
                  <a:pt x="685" y="75"/>
                  <a:pt x="517" y="243"/>
                </a:cubicBezTo>
                <a:cubicBezTo>
                  <a:pt x="0" y="759"/>
                  <a:pt x="335" y="1641"/>
                  <a:pt x="1064" y="1641"/>
                </a:cubicBezTo>
                <a:cubicBezTo>
                  <a:pt x="1082" y="1642"/>
                  <a:pt x="1099" y="1643"/>
                  <a:pt x="1117" y="1643"/>
                </a:cubicBezTo>
                <a:cubicBezTo>
                  <a:pt x="1577" y="1643"/>
                  <a:pt x="1915" y="1260"/>
                  <a:pt x="1915" y="820"/>
                </a:cubicBezTo>
                <a:cubicBezTo>
                  <a:pt x="1915" y="327"/>
                  <a:pt x="1512" y="1"/>
                  <a:pt x="10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8"/>
          <p:cNvSpPr/>
          <p:nvPr/>
        </p:nvSpPr>
        <p:spPr>
          <a:xfrm>
            <a:off x="1013526" y="1470242"/>
            <a:ext cx="72933" cy="63378"/>
          </a:xfrm>
          <a:custGeom>
            <a:avLst/>
            <a:gdLst/>
            <a:ahLst/>
            <a:cxnLst/>
            <a:rect l="l" t="t" r="r" b="b"/>
            <a:pathLst>
              <a:path w="1916" h="1665" extrusionOk="0">
                <a:moveTo>
                  <a:pt x="1075" y="1"/>
                </a:moveTo>
                <a:cubicBezTo>
                  <a:pt x="879" y="1"/>
                  <a:pt x="680" y="73"/>
                  <a:pt x="517" y="236"/>
                </a:cubicBezTo>
                <a:cubicBezTo>
                  <a:pt x="0" y="752"/>
                  <a:pt x="335" y="1634"/>
                  <a:pt x="1064" y="1664"/>
                </a:cubicBezTo>
                <a:cubicBezTo>
                  <a:pt x="1520" y="1664"/>
                  <a:pt x="1915" y="1300"/>
                  <a:pt x="1915" y="844"/>
                </a:cubicBezTo>
                <a:cubicBezTo>
                  <a:pt x="1915" y="344"/>
                  <a:pt x="1501" y="1"/>
                  <a:pt x="10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8"/>
          <p:cNvSpPr/>
          <p:nvPr/>
        </p:nvSpPr>
        <p:spPr>
          <a:xfrm>
            <a:off x="1012384" y="1704336"/>
            <a:ext cx="74074" cy="62998"/>
          </a:xfrm>
          <a:custGeom>
            <a:avLst/>
            <a:gdLst/>
            <a:ahLst/>
            <a:cxnLst/>
            <a:rect l="l" t="t" r="r" b="b"/>
            <a:pathLst>
              <a:path w="1946" h="1655" extrusionOk="0">
                <a:moveTo>
                  <a:pt x="1098" y="0"/>
                </a:moveTo>
                <a:cubicBezTo>
                  <a:pt x="893" y="0"/>
                  <a:pt x="684" y="79"/>
                  <a:pt x="517" y="256"/>
                </a:cubicBezTo>
                <a:cubicBezTo>
                  <a:pt x="0" y="773"/>
                  <a:pt x="365" y="1654"/>
                  <a:pt x="1094" y="1654"/>
                </a:cubicBezTo>
                <a:cubicBezTo>
                  <a:pt x="1550" y="1654"/>
                  <a:pt x="1945" y="1289"/>
                  <a:pt x="1915" y="833"/>
                </a:cubicBezTo>
                <a:cubicBezTo>
                  <a:pt x="1936" y="341"/>
                  <a:pt x="1526" y="0"/>
                  <a:pt x="10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8"/>
          <p:cNvSpPr/>
          <p:nvPr/>
        </p:nvSpPr>
        <p:spPr>
          <a:xfrm>
            <a:off x="769383" y="1236263"/>
            <a:ext cx="74113" cy="62465"/>
          </a:xfrm>
          <a:custGeom>
            <a:avLst/>
            <a:gdLst/>
            <a:ahLst/>
            <a:cxnLst/>
            <a:rect l="l" t="t" r="r" b="b"/>
            <a:pathLst>
              <a:path w="1947" h="1641" extrusionOk="0">
                <a:moveTo>
                  <a:pt x="1100" y="1"/>
                </a:moveTo>
                <a:cubicBezTo>
                  <a:pt x="894" y="1"/>
                  <a:pt x="685" y="75"/>
                  <a:pt x="518" y="243"/>
                </a:cubicBezTo>
                <a:cubicBezTo>
                  <a:pt x="1" y="759"/>
                  <a:pt x="366" y="1641"/>
                  <a:pt x="1126" y="1641"/>
                </a:cubicBezTo>
                <a:cubicBezTo>
                  <a:pt x="1551" y="1641"/>
                  <a:pt x="1946" y="1276"/>
                  <a:pt x="1946" y="820"/>
                </a:cubicBezTo>
                <a:cubicBezTo>
                  <a:pt x="1946" y="327"/>
                  <a:pt x="1529" y="1"/>
                  <a:pt x="11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8"/>
          <p:cNvSpPr/>
          <p:nvPr/>
        </p:nvSpPr>
        <p:spPr>
          <a:xfrm>
            <a:off x="769383" y="1470014"/>
            <a:ext cx="74113" cy="63607"/>
          </a:xfrm>
          <a:custGeom>
            <a:avLst/>
            <a:gdLst/>
            <a:ahLst/>
            <a:cxnLst/>
            <a:rect l="l" t="t" r="r" b="b"/>
            <a:pathLst>
              <a:path w="1947" h="1671" extrusionOk="0">
                <a:moveTo>
                  <a:pt x="1095" y="0"/>
                </a:moveTo>
                <a:cubicBezTo>
                  <a:pt x="891" y="0"/>
                  <a:pt x="684" y="75"/>
                  <a:pt x="518" y="242"/>
                </a:cubicBezTo>
                <a:cubicBezTo>
                  <a:pt x="1" y="758"/>
                  <a:pt x="366" y="1670"/>
                  <a:pt x="1126" y="1670"/>
                </a:cubicBezTo>
                <a:cubicBezTo>
                  <a:pt x="1551" y="1670"/>
                  <a:pt x="1946" y="1275"/>
                  <a:pt x="1946" y="850"/>
                </a:cubicBezTo>
                <a:cubicBezTo>
                  <a:pt x="1946" y="334"/>
                  <a:pt x="1527" y="0"/>
                  <a:pt x="10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8"/>
          <p:cNvSpPr/>
          <p:nvPr/>
        </p:nvSpPr>
        <p:spPr>
          <a:xfrm>
            <a:off x="769383" y="1704336"/>
            <a:ext cx="74113" cy="62998"/>
          </a:xfrm>
          <a:custGeom>
            <a:avLst/>
            <a:gdLst/>
            <a:ahLst/>
            <a:cxnLst/>
            <a:rect l="l" t="t" r="r" b="b"/>
            <a:pathLst>
              <a:path w="1947" h="1655" extrusionOk="0">
                <a:moveTo>
                  <a:pt x="1114" y="0"/>
                </a:moveTo>
                <a:cubicBezTo>
                  <a:pt x="908" y="0"/>
                  <a:pt x="695" y="79"/>
                  <a:pt x="518" y="256"/>
                </a:cubicBezTo>
                <a:cubicBezTo>
                  <a:pt x="1" y="773"/>
                  <a:pt x="366" y="1654"/>
                  <a:pt x="1126" y="1654"/>
                </a:cubicBezTo>
                <a:cubicBezTo>
                  <a:pt x="1551" y="1654"/>
                  <a:pt x="1946" y="1289"/>
                  <a:pt x="1946" y="833"/>
                </a:cubicBezTo>
                <a:cubicBezTo>
                  <a:pt x="1946" y="341"/>
                  <a:pt x="1544" y="0"/>
                  <a:pt x="11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8"/>
          <p:cNvSpPr/>
          <p:nvPr/>
        </p:nvSpPr>
        <p:spPr>
          <a:xfrm>
            <a:off x="527600" y="1236263"/>
            <a:ext cx="72933" cy="62465"/>
          </a:xfrm>
          <a:custGeom>
            <a:avLst/>
            <a:gdLst/>
            <a:ahLst/>
            <a:cxnLst/>
            <a:rect l="l" t="t" r="r" b="b"/>
            <a:pathLst>
              <a:path w="1916" h="1641" extrusionOk="0">
                <a:moveTo>
                  <a:pt x="1091" y="1"/>
                </a:moveTo>
                <a:cubicBezTo>
                  <a:pt x="890" y="1"/>
                  <a:pt x="684" y="75"/>
                  <a:pt x="517" y="243"/>
                </a:cubicBezTo>
                <a:cubicBezTo>
                  <a:pt x="0" y="759"/>
                  <a:pt x="365" y="1641"/>
                  <a:pt x="1094" y="1641"/>
                </a:cubicBezTo>
                <a:cubicBezTo>
                  <a:pt x="1550" y="1641"/>
                  <a:pt x="1915" y="1276"/>
                  <a:pt x="1915" y="820"/>
                </a:cubicBezTo>
                <a:cubicBezTo>
                  <a:pt x="1915" y="327"/>
                  <a:pt x="1512" y="1"/>
                  <a:pt x="10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8"/>
          <p:cNvSpPr/>
          <p:nvPr/>
        </p:nvSpPr>
        <p:spPr>
          <a:xfrm>
            <a:off x="527600" y="1470014"/>
            <a:ext cx="72933" cy="63607"/>
          </a:xfrm>
          <a:custGeom>
            <a:avLst/>
            <a:gdLst/>
            <a:ahLst/>
            <a:cxnLst/>
            <a:rect l="l" t="t" r="r" b="b"/>
            <a:pathLst>
              <a:path w="1916" h="1671" extrusionOk="0">
                <a:moveTo>
                  <a:pt x="1087" y="0"/>
                </a:moveTo>
                <a:cubicBezTo>
                  <a:pt x="887" y="0"/>
                  <a:pt x="683" y="75"/>
                  <a:pt x="517" y="242"/>
                </a:cubicBezTo>
                <a:cubicBezTo>
                  <a:pt x="0" y="789"/>
                  <a:pt x="365" y="1670"/>
                  <a:pt x="1094" y="1670"/>
                </a:cubicBezTo>
                <a:cubicBezTo>
                  <a:pt x="1550" y="1670"/>
                  <a:pt x="1915" y="1275"/>
                  <a:pt x="1915" y="850"/>
                </a:cubicBezTo>
                <a:cubicBezTo>
                  <a:pt x="1915" y="334"/>
                  <a:pt x="1510" y="0"/>
                  <a:pt x="10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8"/>
          <p:cNvSpPr/>
          <p:nvPr/>
        </p:nvSpPr>
        <p:spPr>
          <a:xfrm>
            <a:off x="527600" y="1704336"/>
            <a:ext cx="72933" cy="62998"/>
          </a:xfrm>
          <a:custGeom>
            <a:avLst/>
            <a:gdLst/>
            <a:ahLst/>
            <a:cxnLst/>
            <a:rect l="l" t="t" r="r" b="b"/>
            <a:pathLst>
              <a:path w="1916" h="1655" extrusionOk="0">
                <a:moveTo>
                  <a:pt x="1092" y="0"/>
                </a:moveTo>
                <a:cubicBezTo>
                  <a:pt x="890" y="0"/>
                  <a:pt x="685" y="79"/>
                  <a:pt x="517" y="256"/>
                </a:cubicBezTo>
                <a:cubicBezTo>
                  <a:pt x="0" y="773"/>
                  <a:pt x="365" y="1654"/>
                  <a:pt x="1094" y="1654"/>
                </a:cubicBezTo>
                <a:cubicBezTo>
                  <a:pt x="1550" y="1654"/>
                  <a:pt x="1915" y="1289"/>
                  <a:pt x="1915" y="833"/>
                </a:cubicBezTo>
                <a:cubicBezTo>
                  <a:pt x="1915" y="341"/>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8"/>
          <p:cNvSpPr/>
          <p:nvPr/>
        </p:nvSpPr>
        <p:spPr>
          <a:xfrm>
            <a:off x="284638" y="1236263"/>
            <a:ext cx="74074" cy="62465"/>
          </a:xfrm>
          <a:custGeom>
            <a:avLst/>
            <a:gdLst/>
            <a:ahLst/>
            <a:cxnLst/>
            <a:rect l="l" t="t" r="r" b="b"/>
            <a:pathLst>
              <a:path w="1946" h="1641" extrusionOk="0">
                <a:moveTo>
                  <a:pt x="1099" y="1"/>
                </a:moveTo>
                <a:cubicBezTo>
                  <a:pt x="893" y="1"/>
                  <a:pt x="684" y="75"/>
                  <a:pt x="517" y="243"/>
                </a:cubicBezTo>
                <a:cubicBezTo>
                  <a:pt x="0" y="759"/>
                  <a:pt x="365" y="1641"/>
                  <a:pt x="1094" y="1641"/>
                </a:cubicBezTo>
                <a:cubicBezTo>
                  <a:pt x="1550" y="1641"/>
                  <a:pt x="1915" y="1276"/>
                  <a:pt x="1945" y="820"/>
                </a:cubicBezTo>
                <a:cubicBezTo>
                  <a:pt x="1945" y="327"/>
                  <a:pt x="1529" y="1"/>
                  <a:pt x="1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8"/>
          <p:cNvSpPr/>
          <p:nvPr/>
        </p:nvSpPr>
        <p:spPr>
          <a:xfrm>
            <a:off x="284638" y="1470242"/>
            <a:ext cx="74074" cy="63378"/>
          </a:xfrm>
          <a:custGeom>
            <a:avLst/>
            <a:gdLst/>
            <a:ahLst/>
            <a:cxnLst/>
            <a:rect l="l" t="t" r="r" b="b"/>
            <a:pathLst>
              <a:path w="1946" h="1665" extrusionOk="0">
                <a:moveTo>
                  <a:pt x="1095" y="1"/>
                </a:moveTo>
                <a:cubicBezTo>
                  <a:pt x="894" y="1"/>
                  <a:pt x="689" y="73"/>
                  <a:pt x="517" y="236"/>
                </a:cubicBezTo>
                <a:cubicBezTo>
                  <a:pt x="0" y="752"/>
                  <a:pt x="365" y="1664"/>
                  <a:pt x="1094" y="1664"/>
                </a:cubicBezTo>
                <a:cubicBezTo>
                  <a:pt x="1550" y="1664"/>
                  <a:pt x="1915" y="1300"/>
                  <a:pt x="1945" y="844"/>
                </a:cubicBezTo>
                <a:cubicBezTo>
                  <a:pt x="1945" y="344"/>
                  <a:pt x="1531" y="1"/>
                  <a:pt x="10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8"/>
          <p:cNvSpPr/>
          <p:nvPr/>
        </p:nvSpPr>
        <p:spPr>
          <a:xfrm>
            <a:off x="284638" y="1704336"/>
            <a:ext cx="74074" cy="62998"/>
          </a:xfrm>
          <a:custGeom>
            <a:avLst/>
            <a:gdLst/>
            <a:ahLst/>
            <a:cxnLst/>
            <a:rect l="l" t="t" r="r" b="b"/>
            <a:pathLst>
              <a:path w="1946" h="1655" extrusionOk="0">
                <a:moveTo>
                  <a:pt x="1100" y="0"/>
                </a:moveTo>
                <a:cubicBezTo>
                  <a:pt x="894" y="0"/>
                  <a:pt x="684" y="79"/>
                  <a:pt x="517" y="256"/>
                </a:cubicBezTo>
                <a:cubicBezTo>
                  <a:pt x="0" y="773"/>
                  <a:pt x="365" y="1654"/>
                  <a:pt x="1094" y="1654"/>
                </a:cubicBezTo>
                <a:cubicBezTo>
                  <a:pt x="1550" y="1654"/>
                  <a:pt x="1945" y="1289"/>
                  <a:pt x="1945" y="833"/>
                </a:cubicBezTo>
                <a:cubicBezTo>
                  <a:pt x="1945" y="341"/>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8"/>
          <p:cNvSpPr/>
          <p:nvPr/>
        </p:nvSpPr>
        <p:spPr>
          <a:xfrm>
            <a:off x="41675" y="1236263"/>
            <a:ext cx="74074" cy="62465"/>
          </a:xfrm>
          <a:custGeom>
            <a:avLst/>
            <a:gdLst/>
            <a:ahLst/>
            <a:cxnLst/>
            <a:rect l="l" t="t" r="r" b="b"/>
            <a:pathLst>
              <a:path w="1946" h="1641" extrusionOk="0">
                <a:moveTo>
                  <a:pt x="1122" y="1"/>
                </a:moveTo>
                <a:cubicBezTo>
                  <a:pt x="920" y="1"/>
                  <a:pt x="715" y="75"/>
                  <a:pt x="547" y="243"/>
                </a:cubicBezTo>
                <a:cubicBezTo>
                  <a:pt x="0" y="759"/>
                  <a:pt x="395" y="1641"/>
                  <a:pt x="1125" y="1641"/>
                </a:cubicBezTo>
                <a:cubicBezTo>
                  <a:pt x="1581" y="1641"/>
                  <a:pt x="1945" y="1276"/>
                  <a:pt x="1945" y="820"/>
                </a:cubicBezTo>
                <a:cubicBezTo>
                  <a:pt x="1945" y="327"/>
                  <a:pt x="1542" y="1"/>
                  <a:pt x="11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8"/>
          <p:cNvSpPr/>
          <p:nvPr/>
        </p:nvSpPr>
        <p:spPr>
          <a:xfrm>
            <a:off x="41675" y="1470242"/>
            <a:ext cx="74074" cy="63378"/>
          </a:xfrm>
          <a:custGeom>
            <a:avLst/>
            <a:gdLst/>
            <a:ahLst/>
            <a:cxnLst/>
            <a:rect l="l" t="t" r="r" b="b"/>
            <a:pathLst>
              <a:path w="1946" h="1665" extrusionOk="0">
                <a:moveTo>
                  <a:pt x="1105" y="1"/>
                </a:moveTo>
                <a:cubicBezTo>
                  <a:pt x="909" y="1"/>
                  <a:pt x="710" y="73"/>
                  <a:pt x="547" y="236"/>
                </a:cubicBezTo>
                <a:cubicBezTo>
                  <a:pt x="0" y="752"/>
                  <a:pt x="365" y="1664"/>
                  <a:pt x="1125" y="1664"/>
                </a:cubicBezTo>
                <a:cubicBezTo>
                  <a:pt x="1581" y="1664"/>
                  <a:pt x="1945" y="1300"/>
                  <a:pt x="1945" y="844"/>
                </a:cubicBezTo>
                <a:cubicBezTo>
                  <a:pt x="1945" y="344"/>
                  <a:pt x="1531" y="1"/>
                  <a:pt x="11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8"/>
          <p:cNvSpPr/>
          <p:nvPr/>
        </p:nvSpPr>
        <p:spPr>
          <a:xfrm>
            <a:off x="41675" y="1704336"/>
            <a:ext cx="74074" cy="62998"/>
          </a:xfrm>
          <a:custGeom>
            <a:avLst/>
            <a:gdLst/>
            <a:ahLst/>
            <a:cxnLst/>
            <a:rect l="l" t="t" r="r" b="b"/>
            <a:pathLst>
              <a:path w="1946" h="1655" extrusionOk="0">
                <a:moveTo>
                  <a:pt x="1122" y="0"/>
                </a:moveTo>
                <a:cubicBezTo>
                  <a:pt x="921" y="0"/>
                  <a:pt x="715" y="79"/>
                  <a:pt x="547" y="256"/>
                </a:cubicBezTo>
                <a:cubicBezTo>
                  <a:pt x="0" y="773"/>
                  <a:pt x="395" y="1654"/>
                  <a:pt x="1125" y="1654"/>
                </a:cubicBezTo>
                <a:cubicBezTo>
                  <a:pt x="1581" y="1654"/>
                  <a:pt x="1945" y="1289"/>
                  <a:pt x="1945" y="833"/>
                </a:cubicBezTo>
                <a:cubicBezTo>
                  <a:pt x="1945" y="341"/>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8"/>
          <p:cNvSpPr/>
          <p:nvPr/>
        </p:nvSpPr>
        <p:spPr>
          <a:xfrm>
            <a:off x="4167431" y="3817651"/>
            <a:ext cx="72933" cy="63607"/>
          </a:xfrm>
          <a:custGeom>
            <a:avLst/>
            <a:gdLst/>
            <a:ahLst/>
            <a:cxnLst/>
            <a:rect l="l" t="t" r="r" b="b"/>
            <a:pathLst>
              <a:path w="1916" h="1671" extrusionOk="0">
                <a:moveTo>
                  <a:pt x="1088" y="0"/>
                </a:moveTo>
                <a:cubicBezTo>
                  <a:pt x="888" y="0"/>
                  <a:pt x="684" y="75"/>
                  <a:pt x="517" y="241"/>
                </a:cubicBezTo>
                <a:cubicBezTo>
                  <a:pt x="1" y="758"/>
                  <a:pt x="365" y="1670"/>
                  <a:pt x="1095" y="1670"/>
                </a:cubicBezTo>
                <a:cubicBezTo>
                  <a:pt x="1551" y="1640"/>
                  <a:pt x="1916" y="1275"/>
                  <a:pt x="1916" y="849"/>
                </a:cubicBezTo>
                <a:cubicBezTo>
                  <a:pt x="1916"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8"/>
          <p:cNvSpPr/>
          <p:nvPr/>
        </p:nvSpPr>
        <p:spPr>
          <a:xfrm>
            <a:off x="3934898" y="3817575"/>
            <a:ext cx="63645" cy="63683"/>
          </a:xfrm>
          <a:custGeom>
            <a:avLst/>
            <a:gdLst/>
            <a:ahLst/>
            <a:cxnLst/>
            <a:rect l="l" t="t" r="r" b="b"/>
            <a:pathLst>
              <a:path w="1672" h="1673" extrusionOk="0">
                <a:moveTo>
                  <a:pt x="821" y="0"/>
                </a:moveTo>
                <a:cubicBezTo>
                  <a:pt x="365" y="0"/>
                  <a:pt x="0" y="395"/>
                  <a:pt x="0" y="851"/>
                </a:cubicBezTo>
                <a:cubicBezTo>
                  <a:pt x="0"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8"/>
          <p:cNvSpPr/>
          <p:nvPr/>
        </p:nvSpPr>
        <p:spPr>
          <a:xfrm>
            <a:off x="3681506" y="3817613"/>
            <a:ext cx="74074" cy="63645"/>
          </a:xfrm>
          <a:custGeom>
            <a:avLst/>
            <a:gdLst/>
            <a:ahLst/>
            <a:cxnLst/>
            <a:rect l="l" t="t" r="r" b="b"/>
            <a:pathLst>
              <a:path w="1946" h="1672" extrusionOk="0">
                <a:moveTo>
                  <a:pt x="1099" y="0"/>
                </a:moveTo>
                <a:cubicBezTo>
                  <a:pt x="893"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8"/>
          <p:cNvSpPr/>
          <p:nvPr/>
        </p:nvSpPr>
        <p:spPr>
          <a:xfrm>
            <a:off x="3450114" y="38175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8"/>
          <p:cNvSpPr/>
          <p:nvPr/>
        </p:nvSpPr>
        <p:spPr>
          <a:xfrm>
            <a:off x="3196722" y="3817613"/>
            <a:ext cx="74113" cy="63645"/>
          </a:xfrm>
          <a:custGeom>
            <a:avLst/>
            <a:gdLst/>
            <a:ahLst/>
            <a:cxnLst/>
            <a:rect l="l" t="t" r="r" b="b"/>
            <a:pathLst>
              <a:path w="1947" h="1672" extrusionOk="0">
                <a:moveTo>
                  <a:pt x="1099" y="0"/>
                </a:moveTo>
                <a:cubicBezTo>
                  <a:pt x="894" y="0"/>
                  <a:pt x="685" y="75"/>
                  <a:pt x="517" y="242"/>
                </a:cubicBezTo>
                <a:cubicBezTo>
                  <a:pt x="1" y="759"/>
                  <a:pt x="365" y="1641"/>
                  <a:pt x="1095" y="1671"/>
                </a:cubicBezTo>
                <a:cubicBezTo>
                  <a:pt x="1551" y="167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8"/>
          <p:cNvSpPr/>
          <p:nvPr/>
        </p:nvSpPr>
        <p:spPr>
          <a:xfrm>
            <a:off x="2965331" y="3817575"/>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8"/>
          <p:cNvSpPr/>
          <p:nvPr/>
        </p:nvSpPr>
        <p:spPr>
          <a:xfrm>
            <a:off x="2711939" y="3817613"/>
            <a:ext cx="72933" cy="63645"/>
          </a:xfrm>
          <a:custGeom>
            <a:avLst/>
            <a:gdLst/>
            <a:ahLst/>
            <a:cxnLst/>
            <a:rect l="l" t="t" r="r" b="b"/>
            <a:pathLst>
              <a:path w="1916" h="1672" extrusionOk="0">
                <a:moveTo>
                  <a:pt x="1092" y="0"/>
                </a:moveTo>
                <a:cubicBezTo>
                  <a:pt x="891" y="0"/>
                  <a:pt x="685" y="75"/>
                  <a:pt x="518" y="242"/>
                </a:cubicBezTo>
                <a:cubicBezTo>
                  <a:pt x="1" y="759"/>
                  <a:pt x="366" y="1671"/>
                  <a:pt x="1095" y="1671"/>
                </a:cubicBezTo>
                <a:cubicBezTo>
                  <a:pt x="1551" y="1641"/>
                  <a:pt x="1916" y="1276"/>
                  <a:pt x="1916" y="820"/>
                </a:cubicBezTo>
                <a:cubicBezTo>
                  <a:pt x="1916" y="327"/>
                  <a:pt x="1513" y="0"/>
                  <a:pt x="10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8"/>
          <p:cNvSpPr/>
          <p:nvPr/>
        </p:nvSpPr>
        <p:spPr>
          <a:xfrm>
            <a:off x="2479405" y="3817575"/>
            <a:ext cx="62503" cy="63683"/>
          </a:xfrm>
          <a:custGeom>
            <a:avLst/>
            <a:gdLst/>
            <a:ahLst/>
            <a:cxnLst/>
            <a:rect l="l" t="t" r="r" b="b"/>
            <a:pathLst>
              <a:path w="1642" h="1673" extrusionOk="0">
                <a:moveTo>
                  <a:pt x="821" y="0"/>
                </a:moveTo>
                <a:cubicBezTo>
                  <a:pt x="365" y="0"/>
                  <a:pt x="0" y="395"/>
                  <a:pt x="0" y="851"/>
                </a:cubicBezTo>
                <a:cubicBezTo>
                  <a:pt x="0"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8"/>
          <p:cNvSpPr/>
          <p:nvPr/>
        </p:nvSpPr>
        <p:spPr>
          <a:xfrm>
            <a:off x="2226013" y="3817613"/>
            <a:ext cx="74113" cy="63645"/>
          </a:xfrm>
          <a:custGeom>
            <a:avLst/>
            <a:gdLst/>
            <a:ahLst/>
            <a:cxnLst/>
            <a:rect l="l" t="t" r="r" b="b"/>
            <a:pathLst>
              <a:path w="1947" h="1672" extrusionOk="0">
                <a:moveTo>
                  <a:pt x="1099" y="0"/>
                </a:moveTo>
                <a:cubicBezTo>
                  <a:pt x="894" y="0"/>
                  <a:pt x="685" y="75"/>
                  <a:pt x="517" y="242"/>
                </a:cubicBezTo>
                <a:cubicBezTo>
                  <a:pt x="1" y="759"/>
                  <a:pt x="396" y="1671"/>
                  <a:pt x="1125" y="1671"/>
                </a:cubicBezTo>
                <a:cubicBezTo>
                  <a:pt x="1581" y="1641"/>
                  <a:pt x="1946" y="1276"/>
                  <a:pt x="1946" y="820"/>
                </a:cubicBezTo>
                <a:cubicBezTo>
                  <a:pt x="1946" y="327"/>
                  <a:pt x="1529" y="0"/>
                  <a:pt x="10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8"/>
          <p:cNvSpPr/>
          <p:nvPr/>
        </p:nvSpPr>
        <p:spPr>
          <a:xfrm>
            <a:off x="1994622" y="3817575"/>
            <a:ext cx="62503" cy="63683"/>
          </a:xfrm>
          <a:custGeom>
            <a:avLst/>
            <a:gdLst/>
            <a:ahLst/>
            <a:cxnLst/>
            <a:rect l="l" t="t" r="r" b="b"/>
            <a:pathLst>
              <a:path w="1642" h="1673" extrusionOk="0">
                <a:moveTo>
                  <a:pt x="821" y="0"/>
                </a:moveTo>
                <a:cubicBezTo>
                  <a:pt x="365" y="0"/>
                  <a:pt x="1" y="395"/>
                  <a:pt x="1" y="851"/>
                </a:cubicBezTo>
                <a:cubicBezTo>
                  <a:pt x="1" y="1277"/>
                  <a:pt x="365" y="1672"/>
                  <a:pt x="821" y="1672"/>
                </a:cubicBezTo>
                <a:cubicBezTo>
                  <a:pt x="1277" y="1672"/>
                  <a:pt x="1642" y="1277"/>
                  <a:pt x="1642" y="851"/>
                </a:cubicBezTo>
                <a:cubicBezTo>
                  <a:pt x="164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8"/>
          <p:cNvSpPr/>
          <p:nvPr/>
        </p:nvSpPr>
        <p:spPr>
          <a:xfrm>
            <a:off x="1741230" y="3817613"/>
            <a:ext cx="74113" cy="63645"/>
          </a:xfrm>
          <a:custGeom>
            <a:avLst/>
            <a:gdLst/>
            <a:ahLst/>
            <a:cxnLst/>
            <a:rect l="l" t="t" r="r" b="b"/>
            <a:pathLst>
              <a:path w="1947" h="1672" extrusionOk="0">
                <a:moveTo>
                  <a:pt x="1100" y="0"/>
                </a:moveTo>
                <a:cubicBezTo>
                  <a:pt x="894" y="0"/>
                  <a:pt x="685" y="75"/>
                  <a:pt x="518" y="242"/>
                </a:cubicBezTo>
                <a:cubicBezTo>
                  <a:pt x="1" y="759"/>
                  <a:pt x="366" y="1671"/>
                  <a:pt x="1095" y="1671"/>
                </a:cubicBezTo>
                <a:cubicBezTo>
                  <a:pt x="1551" y="1671"/>
                  <a:pt x="1946" y="1276"/>
                  <a:pt x="1946" y="820"/>
                </a:cubicBezTo>
                <a:cubicBezTo>
                  <a:pt x="1946" y="327"/>
                  <a:pt x="1529" y="0"/>
                  <a:pt x="11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8"/>
          <p:cNvSpPr/>
          <p:nvPr/>
        </p:nvSpPr>
        <p:spPr>
          <a:xfrm>
            <a:off x="1498267" y="3817613"/>
            <a:ext cx="74113" cy="63645"/>
          </a:xfrm>
          <a:custGeom>
            <a:avLst/>
            <a:gdLst/>
            <a:ahLst/>
            <a:cxnLst/>
            <a:rect l="l" t="t" r="r" b="b"/>
            <a:pathLst>
              <a:path w="1947" h="1672" extrusionOk="0">
                <a:moveTo>
                  <a:pt x="1122" y="0"/>
                </a:moveTo>
                <a:cubicBezTo>
                  <a:pt x="921" y="0"/>
                  <a:pt x="715" y="75"/>
                  <a:pt x="548" y="242"/>
                </a:cubicBezTo>
                <a:cubicBezTo>
                  <a:pt x="1" y="759"/>
                  <a:pt x="396" y="1641"/>
                  <a:pt x="1125" y="1671"/>
                </a:cubicBezTo>
                <a:cubicBezTo>
                  <a:pt x="1581" y="1671"/>
                  <a:pt x="1946" y="1276"/>
                  <a:pt x="1946" y="820"/>
                </a:cubicBezTo>
                <a:cubicBezTo>
                  <a:pt x="1946" y="327"/>
                  <a:pt x="1543"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8"/>
          <p:cNvSpPr/>
          <p:nvPr/>
        </p:nvSpPr>
        <p:spPr>
          <a:xfrm>
            <a:off x="1256484" y="3817613"/>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8"/>
          <p:cNvSpPr/>
          <p:nvPr/>
        </p:nvSpPr>
        <p:spPr>
          <a:xfrm>
            <a:off x="1014663" y="3817651"/>
            <a:ext cx="72933" cy="63607"/>
          </a:xfrm>
          <a:custGeom>
            <a:avLst/>
            <a:gdLst/>
            <a:ahLst/>
            <a:cxnLst/>
            <a:rect l="l" t="t" r="r" b="b"/>
            <a:pathLst>
              <a:path w="1916" h="1671" extrusionOk="0">
                <a:moveTo>
                  <a:pt x="1088" y="0"/>
                </a:moveTo>
                <a:cubicBezTo>
                  <a:pt x="887" y="0"/>
                  <a:pt x="683" y="75"/>
                  <a:pt x="517" y="241"/>
                </a:cubicBezTo>
                <a:cubicBezTo>
                  <a:pt x="0" y="758"/>
                  <a:pt x="335" y="1640"/>
                  <a:pt x="1064" y="1670"/>
                </a:cubicBezTo>
                <a:cubicBezTo>
                  <a:pt x="1551" y="1670"/>
                  <a:pt x="1915" y="1305"/>
                  <a:pt x="1915" y="849"/>
                </a:cubicBezTo>
                <a:cubicBezTo>
                  <a:pt x="1915" y="334"/>
                  <a:pt x="1510" y="0"/>
                  <a:pt x="10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8"/>
          <p:cNvSpPr/>
          <p:nvPr/>
        </p:nvSpPr>
        <p:spPr>
          <a:xfrm>
            <a:off x="782092" y="3817575"/>
            <a:ext cx="62541" cy="63683"/>
          </a:xfrm>
          <a:custGeom>
            <a:avLst/>
            <a:gdLst/>
            <a:ahLst/>
            <a:cxnLst/>
            <a:rect l="l" t="t" r="r" b="b"/>
            <a:pathLst>
              <a:path w="1643" h="1673" extrusionOk="0">
                <a:moveTo>
                  <a:pt x="822" y="0"/>
                </a:moveTo>
                <a:cubicBezTo>
                  <a:pt x="366" y="0"/>
                  <a:pt x="1" y="395"/>
                  <a:pt x="1" y="851"/>
                </a:cubicBezTo>
                <a:cubicBezTo>
                  <a:pt x="1" y="1277"/>
                  <a:pt x="366" y="1672"/>
                  <a:pt x="822" y="1672"/>
                </a:cubicBezTo>
                <a:cubicBezTo>
                  <a:pt x="1278" y="1672"/>
                  <a:pt x="1642" y="1277"/>
                  <a:pt x="1642" y="851"/>
                </a:cubicBezTo>
                <a:cubicBezTo>
                  <a:pt x="1642" y="395"/>
                  <a:pt x="1278" y="0"/>
                  <a:pt x="8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8"/>
          <p:cNvSpPr/>
          <p:nvPr/>
        </p:nvSpPr>
        <p:spPr>
          <a:xfrm>
            <a:off x="528738" y="3817613"/>
            <a:ext cx="72933" cy="63645"/>
          </a:xfrm>
          <a:custGeom>
            <a:avLst/>
            <a:gdLst/>
            <a:ahLst/>
            <a:cxnLst/>
            <a:rect l="l" t="t" r="r" b="b"/>
            <a:pathLst>
              <a:path w="1916" h="1672" extrusionOk="0">
                <a:moveTo>
                  <a:pt x="1091" y="0"/>
                </a:moveTo>
                <a:cubicBezTo>
                  <a:pt x="890" y="0"/>
                  <a:pt x="684" y="75"/>
                  <a:pt x="517" y="242"/>
                </a:cubicBezTo>
                <a:cubicBezTo>
                  <a:pt x="0" y="759"/>
                  <a:pt x="365" y="1671"/>
                  <a:pt x="1094" y="1671"/>
                </a:cubicBezTo>
                <a:cubicBezTo>
                  <a:pt x="1550" y="1641"/>
                  <a:pt x="1915" y="1276"/>
                  <a:pt x="1915" y="820"/>
                </a:cubicBezTo>
                <a:cubicBezTo>
                  <a:pt x="1915" y="327"/>
                  <a:pt x="1512" y="0"/>
                  <a:pt x="10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8"/>
          <p:cNvSpPr/>
          <p:nvPr/>
        </p:nvSpPr>
        <p:spPr>
          <a:xfrm>
            <a:off x="296167" y="3817575"/>
            <a:ext cx="63683" cy="63683"/>
          </a:xfrm>
          <a:custGeom>
            <a:avLst/>
            <a:gdLst/>
            <a:ahLst/>
            <a:cxnLst/>
            <a:rect l="l" t="t" r="r" b="b"/>
            <a:pathLst>
              <a:path w="1673" h="1673" extrusionOk="0">
                <a:moveTo>
                  <a:pt x="821" y="0"/>
                </a:moveTo>
                <a:cubicBezTo>
                  <a:pt x="365" y="0"/>
                  <a:pt x="1" y="395"/>
                  <a:pt x="1" y="851"/>
                </a:cubicBezTo>
                <a:cubicBezTo>
                  <a:pt x="1" y="1277"/>
                  <a:pt x="365" y="1672"/>
                  <a:pt x="821" y="1672"/>
                </a:cubicBezTo>
                <a:cubicBezTo>
                  <a:pt x="1277" y="1672"/>
                  <a:pt x="1672" y="1277"/>
                  <a:pt x="1672" y="851"/>
                </a:cubicBezTo>
                <a:cubicBezTo>
                  <a:pt x="1672" y="395"/>
                  <a:pt x="1277" y="0"/>
                  <a:pt x="8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8"/>
          <p:cNvSpPr/>
          <p:nvPr/>
        </p:nvSpPr>
        <p:spPr>
          <a:xfrm>
            <a:off x="42813" y="3817613"/>
            <a:ext cx="74074" cy="63645"/>
          </a:xfrm>
          <a:custGeom>
            <a:avLst/>
            <a:gdLst/>
            <a:ahLst/>
            <a:cxnLst/>
            <a:rect l="l" t="t" r="r" b="b"/>
            <a:pathLst>
              <a:path w="1946" h="1672" extrusionOk="0">
                <a:moveTo>
                  <a:pt x="1122" y="0"/>
                </a:moveTo>
                <a:cubicBezTo>
                  <a:pt x="920" y="0"/>
                  <a:pt x="715" y="75"/>
                  <a:pt x="547" y="242"/>
                </a:cubicBezTo>
                <a:cubicBezTo>
                  <a:pt x="0" y="759"/>
                  <a:pt x="395" y="1671"/>
                  <a:pt x="1125" y="1671"/>
                </a:cubicBezTo>
                <a:cubicBezTo>
                  <a:pt x="1581" y="1671"/>
                  <a:pt x="1945" y="1276"/>
                  <a:pt x="1945" y="820"/>
                </a:cubicBezTo>
                <a:cubicBezTo>
                  <a:pt x="1945" y="327"/>
                  <a:pt x="1542" y="0"/>
                  <a:pt x="11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8"/>
          <p:cNvSpPr txBox="1">
            <a:spLocks noGrp="1"/>
          </p:cNvSpPr>
          <p:nvPr>
            <p:ph type="title" idx="9"/>
          </p:nvPr>
        </p:nvSpPr>
        <p:spPr>
          <a:xfrm>
            <a:off x="5776925" y="490775"/>
            <a:ext cx="2653500" cy="622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Data Cleaning</a:t>
            </a:r>
            <a:endParaRPr dirty="0"/>
          </a:p>
        </p:txBody>
      </p:sp>
      <p:sp>
        <p:nvSpPr>
          <p:cNvPr id="3274" name="Google Shape;3274;p38"/>
          <p:cNvSpPr txBox="1">
            <a:spLocks noGrp="1"/>
          </p:cNvSpPr>
          <p:nvPr>
            <p:ph type="title"/>
          </p:nvPr>
        </p:nvSpPr>
        <p:spPr>
          <a:xfrm>
            <a:off x="413781" y="1664093"/>
            <a:ext cx="14271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sz="4800" dirty="0"/>
          </a:p>
        </p:txBody>
      </p:sp>
      <p:sp>
        <p:nvSpPr>
          <p:cNvPr id="3275" name="Google Shape;3275;p38"/>
          <p:cNvSpPr txBox="1">
            <a:spLocks noGrp="1"/>
          </p:cNvSpPr>
          <p:nvPr>
            <p:ph type="title" idx="2"/>
          </p:nvPr>
        </p:nvSpPr>
        <p:spPr>
          <a:xfrm>
            <a:off x="2765429" y="2956456"/>
            <a:ext cx="14271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sz="4800" dirty="0"/>
          </a:p>
        </p:txBody>
      </p:sp>
      <p:sp>
        <p:nvSpPr>
          <p:cNvPr id="3276" name="Google Shape;3276;p38"/>
          <p:cNvSpPr txBox="1">
            <a:spLocks noGrp="1"/>
          </p:cNvSpPr>
          <p:nvPr>
            <p:ph type="title" idx="3"/>
          </p:nvPr>
        </p:nvSpPr>
        <p:spPr>
          <a:xfrm>
            <a:off x="4987731" y="1664093"/>
            <a:ext cx="14271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sz="4800" dirty="0"/>
          </a:p>
        </p:txBody>
      </p:sp>
      <p:sp>
        <p:nvSpPr>
          <p:cNvPr id="3277" name="Google Shape;3277;p38"/>
          <p:cNvSpPr txBox="1">
            <a:spLocks noGrp="1"/>
          </p:cNvSpPr>
          <p:nvPr>
            <p:ph type="title" idx="4"/>
          </p:nvPr>
        </p:nvSpPr>
        <p:spPr>
          <a:xfrm>
            <a:off x="115749" y="2321598"/>
            <a:ext cx="2241600" cy="1181138"/>
          </a:xfrm>
          <a:prstGeom prst="rect">
            <a:avLst/>
          </a:prstGeom>
        </p:spPr>
        <p:txBody>
          <a:bodyPr spcFirstLastPara="1" wrap="square" lIns="91425" tIns="91425" rIns="91425" bIns="91425" anchor="t" anchorCtr="0">
            <a:noAutofit/>
          </a:bodyPr>
          <a:lstStyle/>
          <a:p>
            <a:r>
              <a:rPr lang="en-US" sz="1400" b="1" dirty="0">
                <a:solidFill>
                  <a:schemeClr val="accent2">
                    <a:lumMod val="20000"/>
                    <a:lumOff val="80000"/>
                  </a:schemeClr>
                </a:solidFill>
              </a:rPr>
              <a:t>The variable “ID” does not add any benefit to the analysis, so it was removed.</a:t>
            </a:r>
            <a:br>
              <a:rPr lang="en-US" sz="1400" b="1" dirty="0">
                <a:solidFill>
                  <a:schemeClr val="accent2">
                    <a:lumMod val="20000"/>
                    <a:lumOff val="80000"/>
                  </a:schemeClr>
                </a:solidFill>
              </a:rPr>
            </a:br>
            <a:br>
              <a:rPr lang="en-US" sz="1400" b="1" dirty="0">
                <a:solidFill>
                  <a:schemeClr val="accent2">
                    <a:lumMod val="20000"/>
                    <a:lumOff val="80000"/>
                  </a:schemeClr>
                </a:solidFill>
              </a:rPr>
            </a:br>
            <a:endParaRPr lang="en-US" sz="1400" b="1" dirty="0">
              <a:solidFill>
                <a:schemeClr val="accent2">
                  <a:lumMod val="20000"/>
                  <a:lumOff val="80000"/>
                </a:schemeClr>
              </a:solidFill>
            </a:endParaRPr>
          </a:p>
        </p:txBody>
      </p:sp>
      <p:sp>
        <p:nvSpPr>
          <p:cNvPr id="3280" name="Google Shape;3280;p38"/>
          <p:cNvSpPr txBox="1">
            <a:spLocks noGrp="1"/>
          </p:cNvSpPr>
          <p:nvPr>
            <p:ph type="subTitle" idx="6"/>
          </p:nvPr>
        </p:nvSpPr>
        <p:spPr>
          <a:xfrm>
            <a:off x="2383405" y="1788155"/>
            <a:ext cx="2241600" cy="1093311"/>
          </a:xfrm>
          <a:prstGeom prst="rect">
            <a:avLst/>
          </a:prstGeom>
        </p:spPr>
        <p:txBody>
          <a:bodyPr spcFirstLastPara="1" wrap="square" lIns="91425" tIns="91425" rIns="91425" bIns="91425" anchor="t" anchorCtr="0">
            <a:noAutofit/>
          </a:bodyPr>
          <a:lstStyle/>
          <a:p>
            <a:pPr marL="0" lvl="0" indent="0"/>
            <a:r>
              <a:rPr lang="en-US" b="1" dirty="0">
                <a:solidFill>
                  <a:schemeClr val="accent2">
                    <a:lumMod val="20000"/>
                    <a:lumOff val="80000"/>
                  </a:schemeClr>
                </a:solidFill>
                <a:latin typeface="Poppins"/>
              </a:rPr>
              <a:t>Some values of the variable “Experience” were negative and converted them into their absolute values. </a:t>
            </a:r>
          </a:p>
          <a:p>
            <a:pPr marL="0" lvl="0" indent="0" algn="ctr" rtl="0">
              <a:spcBef>
                <a:spcPts val="0"/>
              </a:spcBef>
              <a:spcAft>
                <a:spcPts val="0"/>
              </a:spcAft>
              <a:buNone/>
            </a:pPr>
            <a:endParaRPr b="1" dirty="0">
              <a:solidFill>
                <a:schemeClr val="accent2">
                  <a:lumMod val="20000"/>
                  <a:lumOff val="80000"/>
                </a:schemeClr>
              </a:solidFill>
              <a:latin typeface="Poppins"/>
            </a:endParaRPr>
          </a:p>
        </p:txBody>
      </p:sp>
      <p:sp>
        <p:nvSpPr>
          <p:cNvPr id="7" name="Title 6">
            <a:extLst>
              <a:ext uri="{FF2B5EF4-FFF2-40B4-BE49-F238E27FC236}">
                <a16:creationId xmlns:a16="http://schemas.microsoft.com/office/drawing/2014/main" id="{7A59DC80-CACA-4B48-9EB8-126B6BD5A2DD}"/>
              </a:ext>
            </a:extLst>
          </p:cNvPr>
          <p:cNvSpPr>
            <a:spLocks noGrp="1"/>
          </p:cNvSpPr>
          <p:nvPr>
            <p:ph type="title" idx="7"/>
          </p:nvPr>
        </p:nvSpPr>
        <p:spPr>
          <a:xfrm>
            <a:off x="4686650" y="2393285"/>
            <a:ext cx="2241600" cy="1487973"/>
          </a:xfrm>
        </p:spPr>
        <p:txBody>
          <a:bodyPr/>
          <a:lstStyle/>
          <a:p>
            <a:r>
              <a:rPr lang="en-US" sz="1400" b="1" dirty="0">
                <a:solidFill>
                  <a:schemeClr val="accent2">
                    <a:lumMod val="20000"/>
                    <a:lumOff val="80000"/>
                  </a:schemeClr>
                </a:solidFill>
              </a:rPr>
              <a:t>There were 427 unique zip codes available and some </a:t>
            </a:r>
            <a:r>
              <a:rPr lang="en-US" sz="1400" b="1" dirty="0" err="1">
                <a:solidFill>
                  <a:schemeClr val="accent2">
                    <a:lumMod val="20000"/>
                    <a:lumOff val="80000"/>
                  </a:schemeClr>
                </a:solidFill>
              </a:rPr>
              <a:t>zipcodes</a:t>
            </a:r>
            <a:r>
              <a:rPr lang="en-US" sz="1400" b="1" dirty="0">
                <a:solidFill>
                  <a:schemeClr val="accent2">
                    <a:lumMod val="20000"/>
                    <a:lumOff val="80000"/>
                  </a:schemeClr>
                </a:solidFill>
              </a:rPr>
              <a:t> were not existing. Thus, the variable </a:t>
            </a:r>
            <a:r>
              <a:rPr lang="en-US" sz="1400" b="1" dirty="0" err="1">
                <a:solidFill>
                  <a:schemeClr val="accent2">
                    <a:lumMod val="20000"/>
                    <a:lumOff val="80000"/>
                  </a:schemeClr>
                </a:solidFill>
              </a:rPr>
              <a:t>ZIPCode</a:t>
            </a:r>
            <a:r>
              <a:rPr lang="en-US" sz="1400" b="1" dirty="0">
                <a:solidFill>
                  <a:schemeClr val="accent2">
                    <a:lumMod val="20000"/>
                    <a:lumOff val="80000"/>
                  </a:schemeClr>
                </a:solidFill>
              </a:rPr>
              <a:t> was removed </a:t>
            </a:r>
            <a:br>
              <a:rPr lang="en-US" sz="1400" b="1" dirty="0">
                <a:solidFill>
                  <a:schemeClr val="accent2">
                    <a:lumMod val="20000"/>
                    <a:lumOff val="80000"/>
                  </a:schemeClr>
                </a:solidFill>
              </a:rPr>
            </a:br>
            <a:endParaRPr lang="en-US" sz="1400" b="1" dirty="0">
              <a:solidFill>
                <a:schemeClr val="accent2">
                  <a:lumMod val="20000"/>
                  <a:lumOff val="80000"/>
                </a:schemeClr>
              </a:solidFill>
            </a:endParaRPr>
          </a:p>
        </p:txBody>
      </p:sp>
      <p:sp>
        <p:nvSpPr>
          <p:cNvPr id="136" name="Google Shape;3276;p38">
            <a:extLst>
              <a:ext uri="{FF2B5EF4-FFF2-40B4-BE49-F238E27FC236}">
                <a16:creationId xmlns:a16="http://schemas.microsoft.com/office/drawing/2014/main" id="{C7149D67-C1A3-40EC-9C82-3ED1783F79BD}"/>
              </a:ext>
            </a:extLst>
          </p:cNvPr>
          <p:cNvSpPr txBox="1">
            <a:spLocks/>
          </p:cNvSpPr>
          <p:nvPr/>
        </p:nvSpPr>
        <p:spPr>
          <a:xfrm>
            <a:off x="7320887" y="2984373"/>
            <a:ext cx="1427100" cy="7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Poppins"/>
              <a:buNone/>
              <a:defRPr sz="4800" b="0" i="0" u="none" strike="noStrike" cap="none">
                <a:solidFill>
                  <a:schemeClr val="accent4"/>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4800"/>
              <a:buFont typeface="Poppins"/>
              <a:buNone/>
              <a:defRPr sz="4800" b="0"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4800"/>
              <a:buFont typeface="Poppins"/>
              <a:buNone/>
              <a:defRPr sz="4800" b="0"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4800"/>
              <a:buFont typeface="Poppins"/>
              <a:buNone/>
              <a:defRPr sz="4800" b="0"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4800"/>
              <a:buFont typeface="Poppins"/>
              <a:buNone/>
              <a:defRPr sz="4800" b="0"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4800"/>
              <a:buFont typeface="Poppins"/>
              <a:buNone/>
              <a:defRPr sz="4800" b="0"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4800"/>
              <a:buFont typeface="Poppins"/>
              <a:buNone/>
              <a:defRPr sz="4800" b="0"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4800"/>
              <a:buFont typeface="Poppins"/>
              <a:buNone/>
              <a:defRPr sz="4800" b="0"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4800"/>
              <a:buFont typeface="Poppins"/>
              <a:buNone/>
              <a:defRPr sz="4800" b="0" i="0" u="none" strike="noStrike" cap="none">
                <a:solidFill>
                  <a:schemeClr val="dk1"/>
                </a:solidFill>
                <a:latin typeface="Poppins"/>
                <a:ea typeface="Poppins"/>
                <a:cs typeface="Poppins"/>
                <a:sym typeface="Poppins"/>
              </a:defRPr>
            </a:lvl9pPr>
          </a:lstStyle>
          <a:p>
            <a:r>
              <a:rPr lang="en" dirty="0"/>
              <a:t>04</a:t>
            </a:r>
          </a:p>
        </p:txBody>
      </p:sp>
      <p:sp>
        <p:nvSpPr>
          <p:cNvPr id="11" name="Rectangle 10">
            <a:extLst>
              <a:ext uri="{FF2B5EF4-FFF2-40B4-BE49-F238E27FC236}">
                <a16:creationId xmlns:a16="http://schemas.microsoft.com/office/drawing/2014/main" id="{9CD95A78-F4AA-4FF3-B9A1-A7AD3C0B1362}"/>
              </a:ext>
            </a:extLst>
          </p:cNvPr>
          <p:cNvSpPr/>
          <p:nvPr/>
        </p:nvSpPr>
        <p:spPr>
          <a:xfrm>
            <a:off x="6857571" y="1595274"/>
            <a:ext cx="2353733" cy="1384995"/>
          </a:xfrm>
          <a:prstGeom prst="rect">
            <a:avLst/>
          </a:prstGeom>
        </p:spPr>
        <p:txBody>
          <a:bodyPr wrap="square">
            <a:spAutoFit/>
          </a:bodyPr>
          <a:lstStyle/>
          <a:p>
            <a:pPr algn="ctr"/>
            <a:r>
              <a:rPr lang="en-US" b="1" dirty="0">
                <a:solidFill>
                  <a:schemeClr val="accent2">
                    <a:lumMod val="20000"/>
                    <a:lumOff val="80000"/>
                  </a:schemeClr>
                </a:solidFill>
                <a:latin typeface="Poppins"/>
              </a:rPr>
              <a:t>Converted the mortgage variable to a categorical variable such that 1 indicates customers with mortgage and 0 indicates customers without mortgage.</a:t>
            </a:r>
          </a:p>
        </p:txBody>
      </p:sp>
      <p:pic>
        <p:nvPicPr>
          <p:cNvPr id="139" name="Picture 2" descr="Automation, engineering, gears, machine, processing icon - Download on  Iconfinder">
            <a:extLst>
              <a:ext uri="{FF2B5EF4-FFF2-40B4-BE49-F238E27FC236}">
                <a16:creationId xmlns:a16="http://schemas.microsoft.com/office/drawing/2014/main" id="{2825FFF2-FE37-4CFF-9A59-E15589F49BD6}"/>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08328" y="18308"/>
            <a:ext cx="1217955" cy="12179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86"/>
        <p:cNvGrpSpPr/>
        <p:nvPr/>
      </p:nvGrpSpPr>
      <p:grpSpPr>
        <a:xfrm>
          <a:off x="0" y="0"/>
          <a:ext cx="0" cy="0"/>
          <a:chOff x="0" y="0"/>
          <a:chExt cx="0" cy="0"/>
        </a:xfrm>
      </p:grpSpPr>
      <p:sp>
        <p:nvSpPr>
          <p:cNvPr id="3287" name="Google Shape;3287;p39"/>
          <p:cNvSpPr txBox="1">
            <a:spLocks noGrp="1"/>
          </p:cNvSpPr>
          <p:nvPr>
            <p:ph type="title"/>
          </p:nvPr>
        </p:nvSpPr>
        <p:spPr>
          <a:xfrm>
            <a:off x="4295637" y="2215733"/>
            <a:ext cx="4705442" cy="1052400"/>
          </a:xfrm>
          <a:prstGeom prst="rect">
            <a:avLst/>
          </a:prstGeom>
        </p:spPr>
        <p:txBody>
          <a:bodyPr spcFirstLastPara="1" wrap="square" lIns="91425" tIns="91425" rIns="91425" bIns="91425" anchor="ctr" anchorCtr="0">
            <a:noAutofit/>
          </a:bodyPr>
          <a:lstStyle/>
          <a:p>
            <a:pPr lvl="0" algn="r"/>
            <a:r>
              <a:rPr lang="en-US" dirty="0"/>
              <a:t>Important results of the Descriptive Analysis</a:t>
            </a:r>
            <a:endParaRPr dirty="0"/>
          </a:p>
        </p:txBody>
      </p:sp>
      <p:sp>
        <p:nvSpPr>
          <p:cNvPr id="3288" name="Google Shape;3288;p39"/>
          <p:cNvSpPr txBox="1">
            <a:spLocks noGrp="1"/>
          </p:cNvSpPr>
          <p:nvPr>
            <p:ph type="title" idx="2"/>
          </p:nvPr>
        </p:nvSpPr>
        <p:spPr>
          <a:xfrm>
            <a:off x="7906679" y="974976"/>
            <a:ext cx="1094400" cy="66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pic>
        <p:nvPicPr>
          <p:cNvPr id="6" name="Picture 5">
            <a:extLst>
              <a:ext uri="{FF2B5EF4-FFF2-40B4-BE49-F238E27FC236}">
                <a16:creationId xmlns:a16="http://schemas.microsoft.com/office/drawing/2014/main" id="{4F77B749-EB16-4F1D-A39D-BCC987017AA0}"/>
              </a:ext>
            </a:extLst>
          </p:cNvPr>
          <p:cNvPicPr>
            <a:picLocks noChangeAspect="1"/>
          </p:cNvPicPr>
          <p:nvPr/>
        </p:nvPicPr>
        <p:blipFill>
          <a:blip r:embed="rId3">
            <a:duotone>
              <a:prstClr val="black"/>
              <a:schemeClr val="tx2">
                <a:tint val="45000"/>
                <a:satMod val="400000"/>
              </a:schemeClr>
            </a:duotone>
            <a:extLst>
              <a:ext uri="{837473B0-CC2E-450A-ABE3-18F120FF3D39}">
                <a1611:picAttrSrcUrl xmlns:a1611="http://schemas.microsoft.com/office/drawing/2016/11/main" r:id="rId4"/>
              </a:ext>
            </a:extLst>
          </a:blip>
          <a:stretch>
            <a:fillRect/>
          </a:stretch>
        </p:blipFill>
        <p:spPr>
          <a:xfrm>
            <a:off x="-85863" y="0"/>
            <a:ext cx="4381500" cy="2921000"/>
          </a:xfrm>
          <a:prstGeom prst="rect">
            <a:avLst/>
          </a:prstGeom>
        </p:spPr>
      </p:pic>
    </p:spTree>
    <p:extLst>
      <p:ext uri="{BB962C8B-B14F-4D97-AF65-F5344CB8AC3E}">
        <p14:creationId xmlns:p14="http://schemas.microsoft.com/office/powerpoint/2010/main" val="881301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615021F-B364-4634-AE32-07D27E673A1D}"/>
              </a:ext>
            </a:extLst>
          </p:cNvPr>
          <p:cNvSpPr/>
          <p:nvPr/>
        </p:nvSpPr>
        <p:spPr>
          <a:xfrm>
            <a:off x="386548" y="330942"/>
            <a:ext cx="3873041" cy="1384995"/>
          </a:xfrm>
          <a:prstGeom prst="rect">
            <a:avLst/>
          </a:prstGeom>
          <a:noFill/>
          <a:ln w="76200">
            <a:noFill/>
          </a:ln>
        </p:spPr>
        <p:style>
          <a:lnRef idx="2">
            <a:schemeClr val="accent2"/>
          </a:lnRef>
          <a:fillRef idx="1">
            <a:schemeClr val="lt1"/>
          </a:fillRef>
          <a:effectRef idx="0">
            <a:schemeClr val="accent2"/>
          </a:effectRef>
          <a:fontRef idx="minor">
            <a:schemeClr val="dk1"/>
          </a:fontRef>
        </p:style>
        <p:txBody>
          <a:bodyPr wrap="square">
            <a:spAutoFit/>
          </a:bodyPr>
          <a:lstStyle/>
          <a:p>
            <a:r>
              <a:rPr lang="en-US" sz="4400" dirty="0">
                <a:ln w="0"/>
                <a:solidFill>
                  <a:schemeClr val="accent5">
                    <a:lumMod val="60000"/>
                    <a:lumOff val="40000"/>
                  </a:schemeClr>
                </a:solidFill>
                <a:effectLst>
                  <a:outerShdw blurRad="38100" dist="19050" dir="2700000" algn="tl" rotWithShape="0">
                    <a:schemeClr val="dk1">
                      <a:alpha val="40000"/>
                    </a:schemeClr>
                  </a:outerShdw>
                </a:effectLst>
                <a:latin typeface="Franklin Gothic Medium" panose="020B0603020102020204" pitchFamily="34" charset="0"/>
              </a:rPr>
              <a:t>1</a:t>
            </a:r>
            <a:r>
              <a:rPr lang="en-US" sz="2800" dirty="0">
                <a:ln w="0"/>
                <a:solidFill>
                  <a:schemeClr val="accent5">
                    <a:lumMod val="60000"/>
                    <a:lumOff val="40000"/>
                  </a:schemeClr>
                </a:solidFill>
                <a:effectLst>
                  <a:outerShdw blurRad="38100" dist="19050" dir="2700000" algn="tl" rotWithShape="0">
                    <a:schemeClr val="dk1">
                      <a:alpha val="40000"/>
                    </a:schemeClr>
                  </a:outerShdw>
                </a:effectLst>
                <a:latin typeface="Franklin Gothic Medium" panose="020B0603020102020204" pitchFamily="34" charset="0"/>
              </a:rPr>
              <a:t>.</a:t>
            </a:r>
            <a:r>
              <a:rPr lang="en-US" sz="2000" dirty="0">
                <a:ln w="0"/>
                <a:solidFill>
                  <a:schemeClr val="accent5">
                    <a:lumMod val="60000"/>
                    <a:lumOff val="40000"/>
                  </a:schemeClr>
                </a:solidFill>
                <a:effectLst>
                  <a:outerShdw blurRad="38100" dist="19050" dir="2700000" algn="tl" rotWithShape="0">
                    <a:schemeClr val="dk1">
                      <a:alpha val="40000"/>
                    </a:schemeClr>
                  </a:outerShdw>
                </a:effectLst>
                <a:latin typeface="Franklin Gothic Medium" panose="020B0603020102020204" pitchFamily="34" charset="0"/>
              </a:rPr>
              <a:t>The conversion rate of the personal loan marketing campaign is 9.6%. </a:t>
            </a:r>
          </a:p>
        </p:txBody>
      </p:sp>
      <p:sp>
        <p:nvSpPr>
          <p:cNvPr id="6" name="Rectangle 5">
            <a:extLst>
              <a:ext uri="{FF2B5EF4-FFF2-40B4-BE49-F238E27FC236}">
                <a16:creationId xmlns:a16="http://schemas.microsoft.com/office/drawing/2014/main" id="{147C2D0F-2ED2-49B9-BE80-D17423EB7542}"/>
              </a:ext>
            </a:extLst>
          </p:cNvPr>
          <p:cNvSpPr/>
          <p:nvPr/>
        </p:nvSpPr>
        <p:spPr>
          <a:xfrm>
            <a:off x="4801109" y="3515694"/>
            <a:ext cx="3688621" cy="1477328"/>
          </a:xfrm>
          <a:prstGeom prst="rect">
            <a:avLst/>
          </a:prstGeom>
          <a:noFill/>
          <a:ln w="76200">
            <a:noFill/>
          </a:ln>
        </p:spPr>
        <p:style>
          <a:lnRef idx="2">
            <a:schemeClr val="accent2"/>
          </a:lnRef>
          <a:fillRef idx="1">
            <a:schemeClr val="lt1"/>
          </a:fillRef>
          <a:effectRef idx="0">
            <a:schemeClr val="accent2"/>
          </a:effectRef>
          <a:fontRef idx="minor">
            <a:schemeClr val="dk1"/>
          </a:fontRef>
        </p:style>
        <p:txBody>
          <a:bodyPr wrap="square">
            <a:spAutoFit/>
          </a:bodyPr>
          <a:lstStyle/>
          <a:p>
            <a:pPr lvl="0" algn="r"/>
            <a:r>
              <a:rPr lang="en-US" sz="3600" dirty="0">
                <a:ln w="0"/>
                <a:solidFill>
                  <a:schemeClr val="accent5">
                    <a:lumMod val="60000"/>
                    <a:lumOff val="40000"/>
                  </a:schemeClr>
                </a:solidFill>
                <a:effectLst>
                  <a:outerShdw blurRad="38100" dist="19050" dir="2700000" algn="tl" rotWithShape="0">
                    <a:schemeClr val="dk1">
                      <a:alpha val="40000"/>
                    </a:schemeClr>
                  </a:outerShdw>
                </a:effectLst>
                <a:latin typeface="Franklin Gothic Medium" panose="020B0603020102020204" pitchFamily="34" charset="0"/>
              </a:rPr>
              <a:t>2</a:t>
            </a:r>
            <a:r>
              <a:rPr lang="en-US" sz="1800" dirty="0">
                <a:ln w="0"/>
                <a:solidFill>
                  <a:schemeClr val="accent5">
                    <a:lumMod val="60000"/>
                    <a:lumOff val="40000"/>
                  </a:schemeClr>
                </a:solidFill>
                <a:effectLst>
                  <a:outerShdw blurRad="38100" dist="19050" dir="2700000" algn="tl" rotWithShape="0">
                    <a:schemeClr val="dk1">
                      <a:alpha val="40000"/>
                    </a:schemeClr>
                  </a:outerShdw>
                </a:effectLst>
                <a:latin typeface="Franklin Gothic Medium" panose="020B0603020102020204" pitchFamily="34" charset="0"/>
              </a:rPr>
              <a:t>. Average income is very low in some parts of the country where none of the customers have obtained a personal loan.  </a:t>
            </a:r>
          </a:p>
        </p:txBody>
      </p:sp>
      <p:pic>
        <p:nvPicPr>
          <p:cNvPr id="7" name="Picture 6">
            <a:extLst>
              <a:ext uri="{FF2B5EF4-FFF2-40B4-BE49-F238E27FC236}">
                <a16:creationId xmlns:a16="http://schemas.microsoft.com/office/drawing/2014/main" id="{8AFC5FDF-B357-484C-9DEE-4B6C24A627B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68347" y="1833086"/>
            <a:ext cx="3261938" cy="2286974"/>
          </a:xfrm>
          <a:prstGeom prst="rect">
            <a:avLst/>
          </a:prstGeom>
        </p:spPr>
      </p:pic>
      <p:grpSp>
        <p:nvGrpSpPr>
          <p:cNvPr id="8" name="Group 7">
            <a:extLst>
              <a:ext uri="{FF2B5EF4-FFF2-40B4-BE49-F238E27FC236}">
                <a16:creationId xmlns:a16="http://schemas.microsoft.com/office/drawing/2014/main" id="{8059DC53-9481-4575-8AF3-8B177E1F84F5}"/>
              </a:ext>
            </a:extLst>
          </p:cNvPr>
          <p:cNvGrpSpPr/>
          <p:nvPr/>
        </p:nvGrpSpPr>
        <p:grpSpPr>
          <a:xfrm>
            <a:off x="5313716" y="150478"/>
            <a:ext cx="3057773" cy="3365216"/>
            <a:chOff x="0" y="0"/>
            <a:chExt cx="1970405" cy="2364463"/>
          </a:xfrm>
        </p:grpSpPr>
        <p:pic>
          <p:nvPicPr>
            <p:cNvPr id="9" name="Picture 8">
              <a:extLst>
                <a:ext uri="{FF2B5EF4-FFF2-40B4-BE49-F238E27FC236}">
                  <a16:creationId xmlns:a16="http://schemas.microsoft.com/office/drawing/2014/main" id="{DF130D58-B069-4B53-94BE-E1588A5D0A15}"/>
                </a:ext>
              </a:extLst>
            </p:cNvPr>
            <p:cNvPicPr>
              <a:picLocks noChangeAspect="1"/>
            </p:cNvPicPr>
            <p:nvPr/>
          </p:nvPicPr>
          <p:blipFill rotWithShape="1">
            <a:blip r:embed="rId3"/>
            <a:srcRect b="1493"/>
            <a:stretch/>
          </p:blipFill>
          <p:spPr>
            <a:xfrm>
              <a:off x="0" y="0"/>
              <a:ext cx="1970405" cy="2364463"/>
            </a:xfrm>
            <a:prstGeom prst="rect">
              <a:avLst/>
            </a:prstGeom>
          </p:spPr>
        </p:pic>
        <p:pic>
          <p:nvPicPr>
            <p:cNvPr id="10" name="Picture 9">
              <a:extLst>
                <a:ext uri="{FF2B5EF4-FFF2-40B4-BE49-F238E27FC236}">
                  <a16:creationId xmlns:a16="http://schemas.microsoft.com/office/drawing/2014/main" id="{9E35598E-A84A-4C05-871E-8E8F0A555BC2}"/>
                </a:ext>
              </a:extLst>
            </p:cNvPr>
            <p:cNvPicPr>
              <a:picLocks noChangeAspect="1"/>
            </p:cNvPicPr>
            <p:nvPr/>
          </p:nvPicPr>
          <p:blipFill>
            <a:blip r:embed="rId4"/>
            <a:stretch>
              <a:fillRect/>
            </a:stretch>
          </p:blipFill>
          <p:spPr>
            <a:xfrm>
              <a:off x="50400" y="2030400"/>
              <a:ext cx="800100" cy="262255"/>
            </a:xfrm>
            <a:prstGeom prst="rect">
              <a:avLst/>
            </a:prstGeom>
          </p:spPr>
        </p:pic>
      </p:grpSp>
    </p:spTree>
    <p:extLst>
      <p:ext uri="{BB962C8B-B14F-4D97-AF65-F5344CB8AC3E}">
        <p14:creationId xmlns:p14="http://schemas.microsoft.com/office/powerpoint/2010/main" val="149602221"/>
      </p:ext>
    </p:extLst>
  </p:cSld>
  <p:clrMapOvr>
    <a:masterClrMapping/>
  </p:clrMapOvr>
</p:sld>
</file>

<file path=ppt/theme/theme1.xml><?xml version="1.0" encoding="utf-8"?>
<a:theme xmlns:a="http://schemas.openxmlformats.org/drawingml/2006/main" name="Annual Balance Report by Slidesgo">
  <a:themeElements>
    <a:clrScheme name="Custom 3">
      <a:dk1>
        <a:srgbClr val="363371"/>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540</TotalTime>
  <Words>2009</Words>
  <Application>Microsoft Office PowerPoint</Application>
  <PresentationFormat>On-screen Show (16:9)</PresentationFormat>
  <Paragraphs>397</Paragraphs>
  <Slides>40</Slides>
  <Notes>21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40</vt:i4>
      </vt:variant>
    </vt:vector>
  </HeadingPairs>
  <TitlesOfParts>
    <vt:vector size="54" baseType="lpstr">
      <vt:lpstr>Agency FB</vt:lpstr>
      <vt:lpstr>Arial</vt:lpstr>
      <vt:lpstr>Arial Rounded MT Bold</vt:lpstr>
      <vt:lpstr>Calibri</vt:lpstr>
      <vt:lpstr>Courier New</vt:lpstr>
      <vt:lpstr>Franklin Gothic Book</vt:lpstr>
      <vt:lpstr>Franklin Gothic Medium</vt:lpstr>
      <vt:lpstr>Franklin Gothic Medium Cond</vt:lpstr>
      <vt:lpstr>Lato</vt:lpstr>
      <vt:lpstr>MV Boli</vt:lpstr>
      <vt:lpstr>Poppins</vt:lpstr>
      <vt:lpstr>Questrial</vt:lpstr>
      <vt:lpstr>Wingdings</vt:lpstr>
      <vt:lpstr>Annual Balance Report by Slidesgo</vt:lpstr>
      <vt:lpstr>ADVANCED ANALYSIS OF THE  PERSONAL LOAN MODELING DATASET</vt:lpstr>
      <vt:lpstr>MEMBERS-GROUP 2  </vt:lpstr>
      <vt:lpstr>TABLE OF CONTENTS</vt:lpstr>
      <vt:lpstr>PowerPoint Presentation</vt:lpstr>
      <vt:lpstr>PowerPoint Presentation</vt:lpstr>
      <vt:lpstr>Data Pre-Processing</vt:lpstr>
      <vt:lpstr>Data Cleaning</vt:lpstr>
      <vt:lpstr>Important results of the Descriptive Analysis</vt:lpstr>
      <vt:lpstr>PowerPoint Presentation</vt:lpstr>
      <vt:lpstr>PowerPoint Presentation</vt:lpstr>
      <vt:lpstr>PowerPoint Presentation</vt:lpstr>
      <vt:lpstr>PowerPoint Presentation</vt:lpstr>
      <vt:lpstr>Advanced Analysis</vt:lpstr>
      <vt:lpstr>PowerPoint Presentation</vt:lpstr>
      <vt:lpstr>—Ruchi Toshniwal Analytics Vidhya </vt:lpstr>
      <vt:lpstr>PowerPoint Presentation</vt:lpstr>
      <vt:lpstr>PowerPoint Presentation</vt:lpstr>
      <vt:lpstr>PowerPoint Presentation</vt:lpstr>
      <vt:lpstr>Summary….. </vt:lpstr>
      <vt:lpstr>PowerPoint Presentation</vt:lpstr>
      <vt:lpstr>PowerPoint Presentation</vt:lpstr>
      <vt:lpstr>PowerPoint Presentation</vt:lpstr>
      <vt:lpstr>Overall Accuracy 98.9%</vt:lpstr>
      <vt:lpstr>The Most Important Variables</vt:lpstr>
      <vt:lpstr>MARKET ANALYSIS USING PARTIAL DEPENDENCIES</vt:lpstr>
      <vt:lpstr>The probability of obtaining a loan is very low for customers with an income ranging from $0 to $50,000 and has increased slightly after passing the income mark of $50,000 and also it shows a very high increment after $100,000.  </vt:lpstr>
      <vt:lpstr>-Forbes Advisor journal- </vt:lpstr>
      <vt:lpstr>Though the probability of a customer obtaining a loan has increased with monthly average credit card spending, there are some sudden drops </vt:lpstr>
      <vt:lpstr>PowerPoint Presentation</vt:lpstr>
      <vt:lpstr>The probability of obtaining a loan differs with the education in a way that when the education qualification increases, there is a higher chance of a customer obtaining a loan.  </vt:lpstr>
      <vt:lpstr>Reasons: Education</vt:lpstr>
      <vt:lpstr>The family size plays a major role in predicting the potential loan customers.   When the family size increases, the probability of a customer obtaining a loan also increases  Larger families feel the need to get personal loans more since the expenses of large families are high. </vt:lpstr>
      <vt:lpstr>ISSUES ENCOUNTERED AND PROPOSED SOLUTIONS</vt:lpstr>
      <vt:lpstr>MARKETING PLAN</vt:lpstr>
      <vt:lpstr>HIGH PROFILE CUSTOMERS</vt:lpstr>
      <vt:lpstr>GLIMPSE OF OUR DATA PRODUCT</vt:lpstr>
      <vt:lpstr>GLIMPSE OF OUR DATA PRODUCT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ANALYSIS OF THE  PERSONAL LOAN MODELING DATASET</dc:title>
  <dc:creator>Saumya Hansanie</dc:creator>
  <cp:lastModifiedBy>Asel Indula</cp:lastModifiedBy>
  <cp:revision>78</cp:revision>
  <dcterms:modified xsi:type="dcterms:W3CDTF">2021-08-10T00:44:54Z</dcterms:modified>
</cp:coreProperties>
</file>